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45"/>
  </p:notesMasterIdLst>
  <p:sldIdLst>
    <p:sldId id="284" r:id="rId2"/>
    <p:sldId id="278" r:id="rId3"/>
    <p:sldId id="326" r:id="rId4"/>
    <p:sldId id="330" r:id="rId5"/>
    <p:sldId id="331" r:id="rId6"/>
    <p:sldId id="327" r:id="rId7"/>
    <p:sldId id="313" r:id="rId8"/>
    <p:sldId id="283" r:id="rId9"/>
    <p:sldId id="314" r:id="rId10"/>
    <p:sldId id="315" r:id="rId11"/>
    <p:sldId id="316" r:id="rId12"/>
    <p:sldId id="317" r:id="rId13"/>
    <p:sldId id="318" r:id="rId14"/>
    <p:sldId id="319" r:id="rId15"/>
    <p:sldId id="320" r:id="rId16"/>
    <p:sldId id="321" r:id="rId17"/>
    <p:sldId id="322" r:id="rId18"/>
    <p:sldId id="323" r:id="rId19"/>
    <p:sldId id="325" r:id="rId20"/>
    <p:sldId id="342" r:id="rId21"/>
    <p:sldId id="332" r:id="rId22"/>
    <p:sldId id="333" r:id="rId23"/>
    <p:sldId id="334" r:id="rId24"/>
    <p:sldId id="335" r:id="rId25"/>
    <p:sldId id="336" r:id="rId26"/>
    <p:sldId id="353" r:id="rId27"/>
    <p:sldId id="337" r:id="rId28"/>
    <p:sldId id="343" r:id="rId29"/>
    <p:sldId id="324" r:id="rId30"/>
    <p:sldId id="339" r:id="rId31"/>
    <p:sldId id="338" r:id="rId32"/>
    <p:sldId id="340" r:id="rId33"/>
    <p:sldId id="341" r:id="rId34"/>
    <p:sldId id="344" r:id="rId35"/>
    <p:sldId id="345" r:id="rId36"/>
    <p:sldId id="346" r:id="rId37"/>
    <p:sldId id="348" r:id="rId38"/>
    <p:sldId id="347" r:id="rId39"/>
    <p:sldId id="349" r:id="rId40"/>
    <p:sldId id="350" r:id="rId41"/>
    <p:sldId id="351" r:id="rId42"/>
    <p:sldId id="354" r:id="rId43"/>
    <p:sldId id="286" r:id="rId44"/>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CC"/>
    <a:srgbClr val="000000"/>
    <a:srgbClr val="009900"/>
    <a:srgbClr val="FF6600"/>
    <a:srgbClr val="CC0066"/>
    <a:srgbClr val="106AC4"/>
    <a:srgbClr val="FF5050"/>
    <a:srgbClr val="CC3399"/>
    <a:srgbClr val="CC00FF"/>
    <a:srgbClr val="D600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727" autoAdjust="0"/>
  </p:normalViewPr>
  <p:slideViewPr>
    <p:cSldViewPr>
      <p:cViewPr varScale="1">
        <p:scale>
          <a:sx n="67" d="100"/>
          <a:sy n="67" d="100"/>
        </p:scale>
        <p:origin x="834" y="6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A6EBCE-D49C-4E0F-BEC6-129B398155E5}" type="datetimeFigureOut">
              <a:rPr lang="zh-CN" altLang="en-US" smtClean="0"/>
              <a:t>2017/3/30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DA86ED-B0F1-4C9F-8987-B35D6747A4C1}" type="slidenum">
              <a:rPr lang="zh-CN" altLang="en-US" smtClean="0"/>
              <a:t>‹#›</a:t>
            </a:fld>
            <a:endParaRPr lang="zh-CN" altLang="en-US"/>
          </a:p>
        </p:txBody>
      </p:sp>
    </p:spTree>
    <p:extLst>
      <p:ext uri="{BB962C8B-B14F-4D97-AF65-F5344CB8AC3E}">
        <p14:creationId xmlns:p14="http://schemas.microsoft.com/office/powerpoint/2010/main" val="915145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前端工程师必备技能</a:t>
            </a:r>
            <a:endParaRPr lang="zh-CN" altLang="en-US" dirty="0"/>
          </a:p>
        </p:txBody>
      </p:sp>
      <p:sp>
        <p:nvSpPr>
          <p:cNvPr id="4" name="日期占位符 3"/>
          <p:cNvSpPr>
            <a:spLocks noGrp="1"/>
          </p:cNvSpPr>
          <p:nvPr>
            <p:ph type="dt" idx="10"/>
          </p:nvPr>
        </p:nvSpPr>
        <p:spPr/>
        <p:txBody>
          <a:bodyPr/>
          <a:lstStyle/>
          <a:p>
            <a:fld id="{82C4C25B-62BC-4AD3-8301-133DAB1D665D}" type="datetime1">
              <a:rPr lang="zh-CN" altLang="en-US" smtClean="0"/>
              <a:pPr/>
              <a:t>2017/3/30</a:t>
            </a:fld>
            <a:endParaRPr lang="zh-CN" altLang="en-US" sz="1200"/>
          </a:p>
        </p:txBody>
      </p:sp>
      <p:sp>
        <p:nvSpPr>
          <p:cNvPr id="5" name="灯片编号占位符 4"/>
          <p:cNvSpPr>
            <a:spLocks noGrp="1"/>
          </p:cNvSpPr>
          <p:nvPr>
            <p:ph type="sldNum" sz="quarter" idx="11"/>
          </p:nvPr>
        </p:nvSpPr>
        <p:spPr/>
        <p:txBody>
          <a:bodyPr/>
          <a:lstStyle/>
          <a:p>
            <a:fld id="{C14EF7D8-8C42-43F6-87AD-A41B81F6A71E}" type="slidenum">
              <a:rPr lang="zh-CN" altLang="en-US" smtClean="0"/>
              <a:pPr/>
              <a:t>1</a:t>
            </a:fld>
            <a:endParaRPr lang="zh-CN" altLang="en-US" sz="1200"/>
          </a:p>
        </p:txBody>
      </p:sp>
    </p:spTree>
    <p:extLst>
      <p:ext uri="{BB962C8B-B14F-4D97-AF65-F5344CB8AC3E}">
        <p14:creationId xmlns:p14="http://schemas.microsoft.com/office/powerpoint/2010/main" val="669215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DA86ED-B0F1-4C9F-8987-B35D6747A4C1}" type="slidenum">
              <a:rPr lang="zh-CN" altLang="en-US" smtClean="0"/>
              <a:t>12</a:t>
            </a:fld>
            <a:endParaRPr lang="zh-CN" altLang="en-US"/>
          </a:p>
        </p:txBody>
      </p:sp>
    </p:spTree>
    <p:extLst>
      <p:ext uri="{BB962C8B-B14F-4D97-AF65-F5344CB8AC3E}">
        <p14:creationId xmlns:p14="http://schemas.microsoft.com/office/powerpoint/2010/main" val="2339264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DA86ED-B0F1-4C9F-8987-B35D6747A4C1}" type="slidenum">
              <a:rPr lang="zh-CN" altLang="en-US" smtClean="0"/>
              <a:t>13</a:t>
            </a:fld>
            <a:endParaRPr lang="zh-CN" altLang="en-US"/>
          </a:p>
        </p:txBody>
      </p:sp>
    </p:spTree>
    <p:extLst>
      <p:ext uri="{BB962C8B-B14F-4D97-AF65-F5344CB8AC3E}">
        <p14:creationId xmlns:p14="http://schemas.microsoft.com/office/powerpoint/2010/main" val="8849652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UI</a:t>
            </a:r>
            <a:r>
              <a:rPr lang="zh-CN" altLang="en-US" dirty="0" smtClean="0"/>
              <a:t>界面实际上是体现在我们生活中的每一个环节的，例如我们常用的手机，按键和屏幕就是这个界面，开车时候方向盘和仪表盘就是这个界面 ，看电视的时候遥控器和屏幕就是这个界面，用电脑的时候键盘和显示器就是这个界面。</a:t>
            </a:r>
            <a:endParaRPr lang="zh-CN" altLang="en-US" dirty="0"/>
          </a:p>
        </p:txBody>
      </p:sp>
      <p:sp>
        <p:nvSpPr>
          <p:cNvPr id="4" name="灯片编号占位符 3"/>
          <p:cNvSpPr>
            <a:spLocks noGrp="1"/>
          </p:cNvSpPr>
          <p:nvPr>
            <p:ph type="sldNum" sz="quarter" idx="10"/>
          </p:nvPr>
        </p:nvSpPr>
        <p:spPr/>
        <p:txBody>
          <a:bodyPr/>
          <a:lstStyle/>
          <a:p>
            <a:fld id="{8ADA86ED-B0F1-4C9F-8987-B35D6747A4C1}" type="slidenum">
              <a:rPr lang="zh-CN" altLang="en-US" smtClean="0"/>
              <a:t>14</a:t>
            </a:fld>
            <a:endParaRPr lang="zh-CN" altLang="en-US"/>
          </a:p>
        </p:txBody>
      </p:sp>
    </p:spTree>
    <p:extLst>
      <p:ext uri="{BB962C8B-B14F-4D97-AF65-F5344CB8AC3E}">
        <p14:creationId xmlns:p14="http://schemas.microsoft.com/office/powerpoint/2010/main" val="25856329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DA86ED-B0F1-4C9F-8987-B35D6747A4C1}" type="slidenum">
              <a:rPr lang="zh-CN" altLang="en-US" smtClean="0"/>
              <a:t>15</a:t>
            </a:fld>
            <a:endParaRPr lang="zh-CN" altLang="en-US"/>
          </a:p>
        </p:txBody>
      </p:sp>
    </p:spTree>
    <p:extLst>
      <p:ext uri="{BB962C8B-B14F-4D97-AF65-F5344CB8AC3E}">
        <p14:creationId xmlns:p14="http://schemas.microsoft.com/office/powerpoint/2010/main" val="4246255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DA86ED-B0F1-4C9F-8987-B35D6747A4C1}" type="slidenum">
              <a:rPr lang="zh-CN" altLang="en-US" smtClean="0"/>
              <a:t>16</a:t>
            </a:fld>
            <a:endParaRPr lang="zh-CN" altLang="en-US"/>
          </a:p>
        </p:txBody>
      </p:sp>
    </p:spTree>
    <p:extLst>
      <p:ext uri="{BB962C8B-B14F-4D97-AF65-F5344CB8AC3E}">
        <p14:creationId xmlns:p14="http://schemas.microsoft.com/office/powerpoint/2010/main" val="18472988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DA86ED-B0F1-4C9F-8987-B35D6747A4C1}" type="slidenum">
              <a:rPr lang="zh-CN" altLang="en-US" smtClean="0"/>
              <a:t>17</a:t>
            </a:fld>
            <a:endParaRPr lang="zh-CN" altLang="en-US"/>
          </a:p>
        </p:txBody>
      </p:sp>
    </p:spTree>
    <p:extLst>
      <p:ext uri="{BB962C8B-B14F-4D97-AF65-F5344CB8AC3E}">
        <p14:creationId xmlns:p14="http://schemas.microsoft.com/office/powerpoint/2010/main" val="11327519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DA86ED-B0F1-4C9F-8987-B35D6747A4C1}" type="slidenum">
              <a:rPr lang="zh-CN" altLang="en-US" smtClean="0"/>
              <a:t>18</a:t>
            </a:fld>
            <a:endParaRPr lang="zh-CN" altLang="en-US"/>
          </a:p>
        </p:txBody>
      </p:sp>
    </p:spTree>
    <p:extLst>
      <p:ext uri="{BB962C8B-B14F-4D97-AF65-F5344CB8AC3E}">
        <p14:creationId xmlns:p14="http://schemas.microsoft.com/office/powerpoint/2010/main" val="38547917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DA86ED-B0F1-4C9F-8987-B35D6747A4C1}" type="slidenum">
              <a:rPr lang="zh-CN" altLang="en-US" smtClean="0"/>
              <a:t>19</a:t>
            </a:fld>
            <a:endParaRPr lang="zh-CN" altLang="en-US"/>
          </a:p>
        </p:txBody>
      </p:sp>
    </p:spTree>
    <p:extLst>
      <p:ext uri="{BB962C8B-B14F-4D97-AF65-F5344CB8AC3E}">
        <p14:creationId xmlns:p14="http://schemas.microsoft.com/office/powerpoint/2010/main" val="18296800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DA86ED-B0F1-4C9F-8987-B35D6747A4C1}" type="slidenum">
              <a:rPr lang="zh-CN" altLang="en-US" smtClean="0"/>
              <a:t>29</a:t>
            </a:fld>
            <a:endParaRPr lang="zh-CN" altLang="en-US"/>
          </a:p>
        </p:txBody>
      </p:sp>
    </p:spTree>
    <p:extLst>
      <p:ext uri="{BB962C8B-B14F-4D97-AF65-F5344CB8AC3E}">
        <p14:creationId xmlns:p14="http://schemas.microsoft.com/office/powerpoint/2010/main" val="20330173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DA86ED-B0F1-4C9F-8987-B35D6747A4C1}" type="slidenum">
              <a:rPr lang="zh-CN" altLang="en-US" smtClean="0"/>
              <a:t>30</a:t>
            </a:fld>
            <a:endParaRPr lang="zh-CN" altLang="en-US"/>
          </a:p>
        </p:txBody>
      </p:sp>
    </p:spTree>
    <p:extLst>
      <p:ext uri="{BB962C8B-B14F-4D97-AF65-F5344CB8AC3E}">
        <p14:creationId xmlns:p14="http://schemas.microsoft.com/office/powerpoint/2010/main" val="2183375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ps</a:t>
            </a:r>
            <a:r>
              <a:rPr lang="zh-CN" altLang="en-US" dirty="0" smtClean="0"/>
              <a:t>中的网页设计工具可以帮助我们设计和优化单个网页图形或整个页面布局。通过使用切片工具可将图形或页面划分为若干相互紧密衔接的部分，并对每个部分应用不同的压缩和交互设置。</a:t>
            </a:r>
            <a:r>
              <a:rPr lang="en-US" altLang="zh-CN" dirty="0" smtClean="0"/>
              <a:t>【</a:t>
            </a:r>
            <a:r>
              <a:rPr lang="zh-CN" altLang="en-US" dirty="0" smtClean="0"/>
              <a:t>存储为</a:t>
            </a:r>
            <a:r>
              <a:rPr lang="en-US" altLang="zh-CN" dirty="0" smtClean="0"/>
              <a:t>Web</a:t>
            </a:r>
            <a:r>
              <a:rPr lang="zh-CN" altLang="en-US" dirty="0" smtClean="0"/>
              <a:t>和设备所用格式</a:t>
            </a:r>
            <a:r>
              <a:rPr lang="en-US" altLang="zh-CN" dirty="0" smtClean="0"/>
              <a:t>】</a:t>
            </a:r>
            <a:r>
              <a:rPr lang="zh-CN" altLang="en-US" dirty="0" smtClean="0"/>
              <a:t>对话框可让我们在存储为一些网页兼容的格式之前，预览不同的优化设置并调整颜色调板、透明度和品质设置。当然对图像切割的最大好处就是提高图像的下载速度，减轻网络的负担。另外，分多块下载的图像，在视觉上，也会给观众以“进行中</a:t>
            </a:r>
            <a:r>
              <a:rPr lang="en-US" altLang="zh-CN" dirty="0" smtClean="0"/>
              <a:t>..”</a:t>
            </a:r>
            <a:r>
              <a:rPr lang="zh-CN" altLang="en-US" dirty="0" smtClean="0"/>
              <a:t>的感觉，在心理上给人以下载速度快的错觉。 </a:t>
            </a:r>
          </a:p>
          <a:p>
            <a:endParaRPr lang="zh-CN" altLang="en-US" dirty="0"/>
          </a:p>
        </p:txBody>
      </p:sp>
      <p:sp>
        <p:nvSpPr>
          <p:cNvPr id="4" name="灯片编号占位符 3"/>
          <p:cNvSpPr>
            <a:spLocks noGrp="1"/>
          </p:cNvSpPr>
          <p:nvPr>
            <p:ph type="sldNum" sz="quarter" idx="10"/>
          </p:nvPr>
        </p:nvSpPr>
        <p:spPr/>
        <p:txBody>
          <a:bodyPr/>
          <a:lstStyle/>
          <a:p>
            <a:fld id="{8ADA86ED-B0F1-4C9F-8987-B35D6747A4C1}" type="slidenum">
              <a:rPr lang="zh-CN" altLang="en-US" smtClean="0"/>
              <a:t>3</a:t>
            </a:fld>
            <a:endParaRPr lang="zh-CN" altLang="en-US"/>
          </a:p>
        </p:txBody>
      </p:sp>
    </p:spTree>
    <p:extLst>
      <p:ext uri="{BB962C8B-B14F-4D97-AF65-F5344CB8AC3E}">
        <p14:creationId xmlns:p14="http://schemas.microsoft.com/office/powerpoint/2010/main" val="10297708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DA86ED-B0F1-4C9F-8987-B35D6747A4C1}" type="slidenum">
              <a:rPr lang="zh-CN" altLang="en-US" smtClean="0"/>
              <a:t>31</a:t>
            </a:fld>
            <a:endParaRPr lang="zh-CN" altLang="en-US"/>
          </a:p>
        </p:txBody>
      </p:sp>
    </p:spTree>
    <p:extLst>
      <p:ext uri="{BB962C8B-B14F-4D97-AF65-F5344CB8AC3E}">
        <p14:creationId xmlns:p14="http://schemas.microsoft.com/office/powerpoint/2010/main" val="23274888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DA86ED-B0F1-4C9F-8987-B35D6747A4C1}" type="slidenum">
              <a:rPr lang="zh-CN" altLang="en-US" smtClean="0"/>
              <a:t>32</a:t>
            </a:fld>
            <a:endParaRPr lang="zh-CN" altLang="en-US"/>
          </a:p>
        </p:txBody>
      </p:sp>
    </p:spTree>
    <p:extLst>
      <p:ext uri="{BB962C8B-B14F-4D97-AF65-F5344CB8AC3E}">
        <p14:creationId xmlns:p14="http://schemas.microsoft.com/office/powerpoint/2010/main" val="4285183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DA86ED-B0F1-4C9F-8987-B35D6747A4C1}" type="slidenum">
              <a:rPr lang="zh-CN" altLang="en-US" smtClean="0"/>
              <a:t>33</a:t>
            </a:fld>
            <a:endParaRPr lang="zh-CN" altLang="en-US"/>
          </a:p>
        </p:txBody>
      </p:sp>
    </p:spTree>
    <p:extLst>
      <p:ext uri="{BB962C8B-B14F-4D97-AF65-F5344CB8AC3E}">
        <p14:creationId xmlns:p14="http://schemas.microsoft.com/office/powerpoint/2010/main" val="36630509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DA86ED-B0F1-4C9F-8987-B35D6747A4C1}" type="slidenum">
              <a:rPr lang="zh-CN" altLang="en-US" smtClean="0"/>
              <a:t>34</a:t>
            </a:fld>
            <a:endParaRPr lang="zh-CN" altLang="en-US"/>
          </a:p>
        </p:txBody>
      </p:sp>
    </p:spTree>
    <p:extLst>
      <p:ext uri="{BB962C8B-B14F-4D97-AF65-F5344CB8AC3E}">
        <p14:creationId xmlns:p14="http://schemas.microsoft.com/office/powerpoint/2010/main" val="15896227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DA86ED-B0F1-4C9F-8987-B35D6747A4C1}" type="slidenum">
              <a:rPr lang="zh-CN" altLang="en-US" smtClean="0"/>
              <a:t>35</a:t>
            </a:fld>
            <a:endParaRPr lang="zh-CN" altLang="en-US"/>
          </a:p>
        </p:txBody>
      </p:sp>
    </p:spTree>
    <p:extLst>
      <p:ext uri="{BB962C8B-B14F-4D97-AF65-F5344CB8AC3E}">
        <p14:creationId xmlns:p14="http://schemas.microsoft.com/office/powerpoint/2010/main" val="42430019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DA86ED-B0F1-4C9F-8987-B35D6747A4C1}" type="slidenum">
              <a:rPr lang="zh-CN" altLang="en-US" smtClean="0"/>
              <a:t>36</a:t>
            </a:fld>
            <a:endParaRPr lang="zh-CN" altLang="en-US"/>
          </a:p>
        </p:txBody>
      </p:sp>
    </p:spTree>
    <p:extLst>
      <p:ext uri="{BB962C8B-B14F-4D97-AF65-F5344CB8AC3E}">
        <p14:creationId xmlns:p14="http://schemas.microsoft.com/office/powerpoint/2010/main" val="24837879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DA86ED-B0F1-4C9F-8987-B35D6747A4C1}" type="slidenum">
              <a:rPr lang="zh-CN" altLang="en-US" smtClean="0"/>
              <a:t>37</a:t>
            </a:fld>
            <a:endParaRPr lang="zh-CN" altLang="en-US"/>
          </a:p>
        </p:txBody>
      </p:sp>
    </p:spTree>
    <p:extLst>
      <p:ext uri="{BB962C8B-B14F-4D97-AF65-F5344CB8AC3E}">
        <p14:creationId xmlns:p14="http://schemas.microsoft.com/office/powerpoint/2010/main" val="11844309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DA86ED-B0F1-4C9F-8987-B35D6747A4C1}" type="slidenum">
              <a:rPr lang="zh-CN" altLang="en-US" smtClean="0"/>
              <a:t>38</a:t>
            </a:fld>
            <a:endParaRPr lang="zh-CN" altLang="en-US"/>
          </a:p>
        </p:txBody>
      </p:sp>
    </p:spTree>
    <p:extLst>
      <p:ext uri="{BB962C8B-B14F-4D97-AF65-F5344CB8AC3E}">
        <p14:creationId xmlns:p14="http://schemas.microsoft.com/office/powerpoint/2010/main" val="38441670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DA86ED-B0F1-4C9F-8987-B35D6747A4C1}" type="slidenum">
              <a:rPr lang="zh-CN" altLang="en-US" smtClean="0"/>
              <a:t>39</a:t>
            </a:fld>
            <a:endParaRPr lang="zh-CN" altLang="en-US"/>
          </a:p>
        </p:txBody>
      </p:sp>
    </p:spTree>
    <p:extLst>
      <p:ext uri="{BB962C8B-B14F-4D97-AF65-F5344CB8AC3E}">
        <p14:creationId xmlns:p14="http://schemas.microsoft.com/office/powerpoint/2010/main" val="32041525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DA86ED-B0F1-4C9F-8987-B35D6747A4C1}" type="slidenum">
              <a:rPr lang="zh-CN" altLang="en-US" smtClean="0"/>
              <a:t>40</a:t>
            </a:fld>
            <a:endParaRPr lang="zh-CN" altLang="en-US"/>
          </a:p>
        </p:txBody>
      </p:sp>
    </p:spTree>
    <p:extLst>
      <p:ext uri="{BB962C8B-B14F-4D97-AF65-F5344CB8AC3E}">
        <p14:creationId xmlns:p14="http://schemas.microsoft.com/office/powerpoint/2010/main" val="1474869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DA86ED-B0F1-4C9F-8987-B35D6747A4C1}" type="slidenum">
              <a:rPr lang="zh-CN" altLang="en-US" smtClean="0"/>
              <a:t>4</a:t>
            </a:fld>
            <a:endParaRPr lang="zh-CN" altLang="en-US"/>
          </a:p>
        </p:txBody>
      </p:sp>
    </p:spTree>
    <p:extLst>
      <p:ext uri="{BB962C8B-B14F-4D97-AF65-F5344CB8AC3E}">
        <p14:creationId xmlns:p14="http://schemas.microsoft.com/office/powerpoint/2010/main" val="14596108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DA86ED-B0F1-4C9F-8987-B35D6747A4C1}" type="slidenum">
              <a:rPr lang="zh-CN" altLang="en-US" smtClean="0"/>
              <a:t>41</a:t>
            </a:fld>
            <a:endParaRPr lang="zh-CN" altLang="en-US"/>
          </a:p>
        </p:txBody>
      </p:sp>
    </p:spTree>
    <p:extLst>
      <p:ext uri="{BB962C8B-B14F-4D97-AF65-F5344CB8AC3E}">
        <p14:creationId xmlns:p14="http://schemas.microsoft.com/office/powerpoint/2010/main" val="519949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DA86ED-B0F1-4C9F-8987-B35D6747A4C1}" type="slidenum">
              <a:rPr lang="zh-CN" altLang="en-US" smtClean="0"/>
              <a:t>5</a:t>
            </a:fld>
            <a:endParaRPr lang="zh-CN" altLang="en-US"/>
          </a:p>
        </p:txBody>
      </p:sp>
    </p:spTree>
    <p:extLst>
      <p:ext uri="{BB962C8B-B14F-4D97-AF65-F5344CB8AC3E}">
        <p14:creationId xmlns:p14="http://schemas.microsoft.com/office/powerpoint/2010/main" val="1463177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DA86ED-B0F1-4C9F-8987-B35D6747A4C1}" type="slidenum">
              <a:rPr lang="zh-CN" altLang="en-US" smtClean="0"/>
              <a:t>7</a:t>
            </a:fld>
            <a:endParaRPr lang="zh-CN" altLang="en-US"/>
          </a:p>
        </p:txBody>
      </p:sp>
    </p:spTree>
    <p:extLst>
      <p:ext uri="{BB962C8B-B14F-4D97-AF65-F5344CB8AC3E}">
        <p14:creationId xmlns:p14="http://schemas.microsoft.com/office/powerpoint/2010/main" val="2142021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UI</a:t>
            </a:r>
            <a:r>
              <a:rPr lang="zh-CN" altLang="en-US" dirty="0" smtClean="0"/>
              <a:t>界面实际上是体现在我们生活中的每一个环节的，例如我们常用的手机，按键和屏幕就是这个界面，开车时候方向盘和仪表盘就是这个界面 ，看电视的时候遥控器和屏幕就是这个界面，用电脑的时候键盘和显示器就是这个界面。</a:t>
            </a:r>
            <a:endParaRPr lang="zh-CN" altLang="en-US" dirty="0"/>
          </a:p>
        </p:txBody>
      </p:sp>
      <p:sp>
        <p:nvSpPr>
          <p:cNvPr id="4" name="灯片编号占位符 3"/>
          <p:cNvSpPr>
            <a:spLocks noGrp="1"/>
          </p:cNvSpPr>
          <p:nvPr>
            <p:ph type="sldNum" sz="quarter" idx="10"/>
          </p:nvPr>
        </p:nvSpPr>
        <p:spPr/>
        <p:txBody>
          <a:bodyPr/>
          <a:lstStyle/>
          <a:p>
            <a:fld id="{8ADA86ED-B0F1-4C9F-8987-B35D6747A4C1}" type="slidenum">
              <a:rPr lang="zh-CN" altLang="en-US" smtClean="0"/>
              <a:t>8</a:t>
            </a:fld>
            <a:endParaRPr lang="zh-CN" altLang="en-US"/>
          </a:p>
        </p:txBody>
      </p:sp>
    </p:spTree>
    <p:extLst>
      <p:ext uri="{BB962C8B-B14F-4D97-AF65-F5344CB8AC3E}">
        <p14:creationId xmlns:p14="http://schemas.microsoft.com/office/powerpoint/2010/main" val="576556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UI</a:t>
            </a:r>
            <a:r>
              <a:rPr lang="zh-CN" altLang="en-US" dirty="0" smtClean="0"/>
              <a:t>界面实际上是体现在我们生活中的每一个环节的，例如我们常用的手机，按键和屏幕就是这个界面，开车时候方向盘和仪表盘就是这个界面 ，看电视的时候遥控器和屏幕就是这个界面，用电脑的时候键盘和显示器就是这个界面。</a:t>
            </a:r>
            <a:endParaRPr lang="zh-CN" altLang="en-US" dirty="0"/>
          </a:p>
        </p:txBody>
      </p:sp>
      <p:sp>
        <p:nvSpPr>
          <p:cNvPr id="4" name="灯片编号占位符 3"/>
          <p:cNvSpPr>
            <a:spLocks noGrp="1"/>
          </p:cNvSpPr>
          <p:nvPr>
            <p:ph type="sldNum" sz="quarter" idx="10"/>
          </p:nvPr>
        </p:nvSpPr>
        <p:spPr/>
        <p:txBody>
          <a:bodyPr/>
          <a:lstStyle/>
          <a:p>
            <a:fld id="{8ADA86ED-B0F1-4C9F-8987-B35D6747A4C1}" type="slidenum">
              <a:rPr lang="zh-CN" altLang="en-US" smtClean="0"/>
              <a:t>9</a:t>
            </a:fld>
            <a:endParaRPr lang="zh-CN" altLang="en-US"/>
          </a:p>
        </p:txBody>
      </p:sp>
    </p:spTree>
    <p:extLst>
      <p:ext uri="{BB962C8B-B14F-4D97-AF65-F5344CB8AC3E}">
        <p14:creationId xmlns:p14="http://schemas.microsoft.com/office/powerpoint/2010/main" val="792955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DA86ED-B0F1-4C9F-8987-B35D6747A4C1}" type="slidenum">
              <a:rPr lang="zh-CN" altLang="en-US" smtClean="0"/>
              <a:t>10</a:t>
            </a:fld>
            <a:endParaRPr lang="zh-CN" altLang="en-US"/>
          </a:p>
        </p:txBody>
      </p:sp>
    </p:spTree>
    <p:extLst>
      <p:ext uri="{BB962C8B-B14F-4D97-AF65-F5344CB8AC3E}">
        <p14:creationId xmlns:p14="http://schemas.microsoft.com/office/powerpoint/2010/main" val="3561841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DA86ED-B0F1-4C9F-8987-B35D6747A4C1}" type="slidenum">
              <a:rPr lang="zh-CN" altLang="en-US" smtClean="0"/>
              <a:t>11</a:t>
            </a:fld>
            <a:endParaRPr lang="zh-CN" altLang="en-US"/>
          </a:p>
        </p:txBody>
      </p:sp>
    </p:spTree>
    <p:extLst>
      <p:ext uri="{BB962C8B-B14F-4D97-AF65-F5344CB8AC3E}">
        <p14:creationId xmlns:p14="http://schemas.microsoft.com/office/powerpoint/2010/main" val="2908821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椭圆 19"/>
          <p:cNvSpPr>
            <a:spLocks noChangeArrowheads="1"/>
          </p:cNvSpPr>
          <p:nvPr/>
        </p:nvSpPr>
        <p:spPr bwMode="auto">
          <a:xfrm>
            <a:off x="3853853" y="757977"/>
            <a:ext cx="416982" cy="416983"/>
          </a:xfrm>
          <a:prstGeom prst="ellipse">
            <a:avLst/>
          </a:prstGeom>
          <a:solidFill>
            <a:srgbClr val="80CAD7"/>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 name="椭圆 20"/>
          <p:cNvSpPr>
            <a:spLocks noChangeArrowheads="1"/>
          </p:cNvSpPr>
          <p:nvPr/>
        </p:nvSpPr>
        <p:spPr bwMode="auto">
          <a:xfrm>
            <a:off x="3847293" y="2409761"/>
            <a:ext cx="416982" cy="419100"/>
          </a:xfrm>
          <a:prstGeom prst="ellipse">
            <a:avLst/>
          </a:prstGeom>
          <a:solidFill>
            <a:srgbClr val="BF638A"/>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nvGrpSpPr>
          <p:cNvPr id="15" name="组合 1"/>
          <p:cNvGrpSpPr>
            <a:grpSpLocks/>
          </p:cNvGrpSpPr>
          <p:nvPr/>
        </p:nvGrpSpPr>
        <p:grpSpPr bwMode="auto">
          <a:xfrm rot="16200000">
            <a:off x="-2678189" y="-364174"/>
            <a:ext cx="5356378" cy="7286839"/>
            <a:chOff x="0" y="0"/>
            <a:chExt cx="1900597" cy="2502024"/>
          </a:xfrm>
        </p:grpSpPr>
        <p:sp>
          <p:nvSpPr>
            <p:cNvPr id="16" name="椭圆 5"/>
            <p:cNvSpPr>
              <a:spLocks noChangeArrowheads="1"/>
            </p:cNvSpPr>
            <p:nvPr/>
          </p:nvSpPr>
          <p:spPr bwMode="auto">
            <a:xfrm rot="735593">
              <a:off x="343051" y="452840"/>
              <a:ext cx="848430" cy="2049184"/>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6694AB">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SimSun" panose="02010600030101010101" pitchFamily="2" charset="-122"/>
                <a:sym typeface="SimSun" panose="02010600030101010101" pitchFamily="2" charset="-122"/>
              </a:endParaRPr>
            </a:p>
          </p:txBody>
        </p:sp>
        <p:sp>
          <p:nvSpPr>
            <p:cNvPr id="17" name="椭圆 5"/>
            <p:cNvSpPr>
              <a:spLocks noChangeArrowheads="1"/>
            </p:cNvSpPr>
            <p:nvPr/>
          </p:nvSpPr>
          <p:spPr bwMode="auto">
            <a:xfrm rot="12652035">
              <a:off x="0" y="0"/>
              <a:ext cx="771893" cy="2096960"/>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DB9649">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SimSun" panose="02010600030101010101" pitchFamily="2" charset="-122"/>
                <a:sym typeface="SimSun" panose="02010600030101010101" pitchFamily="2" charset="-122"/>
              </a:endParaRPr>
            </a:p>
          </p:txBody>
        </p:sp>
        <p:sp>
          <p:nvSpPr>
            <p:cNvPr id="18" name="椭圆 5"/>
            <p:cNvSpPr>
              <a:spLocks noChangeArrowheads="1"/>
            </p:cNvSpPr>
            <p:nvPr/>
          </p:nvSpPr>
          <p:spPr bwMode="auto">
            <a:xfrm rot="20991934">
              <a:off x="764731" y="482843"/>
              <a:ext cx="866885" cy="2018704"/>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BF638A">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SimSun" panose="02010600030101010101" pitchFamily="2" charset="-122"/>
                <a:sym typeface="SimSun" panose="02010600030101010101" pitchFamily="2" charset="-122"/>
              </a:endParaRPr>
            </a:p>
          </p:txBody>
        </p:sp>
        <p:sp>
          <p:nvSpPr>
            <p:cNvPr id="19" name="椭圆 5"/>
            <p:cNvSpPr>
              <a:spLocks noChangeArrowheads="1"/>
            </p:cNvSpPr>
            <p:nvPr/>
          </p:nvSpPr>
          <p:spPr bwMode="auto">
            <a:xfrm rot="19847620">
              <a:off x="1096598" y="11122"/>
              <a:ext cx="803999" cy="2004599"/>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80CAD7">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SimSun" panose="02010600030101010101" pitchFamily="2" charset="-122"/>
                <a:sym typeface="SimSun" panose="02010600030101010101" pitchFamily="2" charset="-122"/>
              </a:endParaRPr>
            </a:p>
          </p:txBody>
        </p:sp>
      </p:grpSp>
      <p:sp>
        <p:nvSpPr>
          <p:cNvPr id="9" name="椭圆 20"/>
          <p:cNvSpPr>
            <a:spLocks noChangeArrowheads="1"/>
          </p:cNvSpPr>
          <p:nvPr/>
        </p:nvSpPr>
        <p:spPr bwMode="auto">
          <a:xfrm>
            <a:off x="3847293" y="4063663"/>
            <a:ext cx="416982" cy="419100"/>
          </a:xfrm>
          <a:prstGeom prst="ellipse">
            <a:avLst/>
          </a:prstGeom>
          <a:solidFill>
            <a:srgbClr val="E3AD71"/>
          </a:solidFill>
          <a:ln>
            <a:noFill/>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418216954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仅标题">
    <p:spTree>
      <p:nvGrpSpPr>
        <p:cNvPr id="1" name=""/>
        <p:cNvGrpSpPr/>
        <p:nvPr/>
      </p:nvGrpSpPr>
      <p:grpSpPr>
        <a:xfrm>
          <a:off x="0" y="0"/>
          <a:ext cx="0" cy="0"/>
          <a:chOff x="0" y="0"/>
          <a:chExt cx="0" cy="0"/>
        </a:xfrm>
      </p:grpSpPr>
      <p:sp>
        <p:nvSpPr>
          <p:cNvPr id="21" name="文本框 20"/>
          <p:cNvSpPr txBox="1"/>
          <p:nvPr/>
        </p:nvSpPr>
        <p:spPr>
          <a:xfrm>
            <a:off x="0" y="3712"/>
            <a:ext cx="12192000" cy="936000"/>
          </a:xfrm>
          <a:prstGeom prst="rect">
            <a:avLst/>
          </a:prstGeom>
          <a:solidFill>
            <a:srgbClr val="CC0066"/>
          </a:solidFill>
        </p:spPr>
        <p:txBody>
          <a:bodyPr wrap="square" rtlCol="0">
            <a:spAutoFit/>
          </a:bodyPr>
          <a:lstStyle/>
          <a:p>
            <a:endParaRPr lang="zh-CN" altLang="en-US" dirty="0"/>
          </a:p>
        </p:txBody>
      </p:sp>
      <p:grpSp>
        <p:nvGrpSpPr>
          <p:cNvPr id="24" name="组合 14"/>
          <p:cNvGrpSpPr>
            <a:grpSpLocks/>
          </p:cNvGrpSpPr>
          <p:nvPr/>
        </p:nvGrpSpPr>
        <p:grpSpPr bwMode="auto">
          <a:xfrm flipV="1">
            <a:off x="335520" y="-3384"/>
            <a:ext cx="1248104" cy="936176"/>
            <a:chOff x="0" y="0"/>
            <a:chExt cx="1630597" cy="2119745"/>
          </a:xfrm>
        </p:grpSpPr>
        <p:sp>
          <p:nvSpPr>
            <p:cNvPr id="25" name="椭圆 5"/>
            <p:cNvSpPr>
              <a:spLocks noChangeArrowheads="1"/>
            </p:cNvSpPr>
            <p:nvPr/>
          </p:nvSpPr>
          <p:spPr bwMode="auto">
            <a:xfrm rot="12652035">
              <a:off x="0" y="0"/>
              <a:ext cx="651879" cy="2096960"/>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DB9649">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6" name="椭圆 5"/>
            <p:cNvSpPr>
              <a:spLocks noChangeArrowheads="1"/>
            </p:cNvSpPr>
            <p:nvPr/>
          </p:nvSpPr>
          <p:spPr bwMode="auto">
            <a:xfrm rot="735593">
              <a:off x="303593" y="102717"/>
              <a:ext cx="700839" cy="1966828"/>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6694AB">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7" name="椭圆 5"/>
            <p:cNvSpPr>
              <a:spLocks noChangeArrowheads="1"/>
            </p:cNvSpPr>
            <p:nvPr/>
          </p:nvSpPr>
          <p:spPr bwMode="auto">
            <a:xfrm rot="20991934">
              <a:off x="647630" y="101041"/>
              <a:ext cx="680843" cy="2018704"/>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BF638A">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8" name="椭圆 5"/>
            <p:cNvSpPr>
              <a:spLocks noChangeArrowheads="1"/>
            </p:cNvSpPr>
            <p:nvPr/>
          </p:nvSpPr>
          <p:spPr bwMode="auto">
            <a:xfrm rot="19847620">
              <a:off x="995842" y="21627"/>
              <a:ext cx="634755" cy="2004599"/>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80CAD7">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Tree>
    <p:extLst>
      <p:ext uri="{BB962C8B-B14F-4D97-AF65-F5344CB8AC3E}">
        <p14:creationId xmlns:p14="http://schemas.microsoft.com/office/powerpoint/2010/main" val="193646658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1" y="275167"/>
            <a:ext cx="10972800" cy="1143000"/>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609600" y="6356352"/>
            <a:ext cx="2844800" cy="366182"/>
          </a:xfrm>
          <a:prstGeom prst="rect">
            <a:avLst/>
          </a:prstGeom>
        </p:spPr>
        <p:txBody>
          <a:bodyPr/>
          <a:lstStyle>
            <a:lvl1pPr>
              <a:defRPr/>
            </a:lvl1pPr>
          </a:lstStyle>
          <a:p>
            <a:fld id="{C764DE79-268F-4C1A-8933-263129D2AF90}" type="datetimeFigureOut">
              <a:rPr lang="en-US" smtClean="0"/>
              <a:t>3/30/2017</a:t>
            </a:fld>
            <a:endParaRPr lang="en-US" dirty="0"/>
          </a:p>
        </p:txBody>
      </p:sp>
      <p:sp>
        <p:nvSpPr>
          <p:cNvPr id="4" name="页脚占位符 3"/>
          <p:cNvSpPr>
            <a:spLocks noGrp="1"/>
          </p:cNvSpPr>
          <p:nvPr>
            <p:ph type="ftr" sz="quarter" idx="11"/>
          </p:nvPr>
        </p:nvSpPr>
        <p:spPr>
          <a:xfrm>
            <a:off x="4165600" y="6356352"/>
            <a:ext cx="3860800" cy="366182"/>
          </a:xfrm>
          <a:prstGeom prst="rect">
            <a:avLst/>
          </a:prstGeom>
        </p:spPr>
        <p:txBody>
          <a:bodyPr/>
          <a:lstStyle>
            <a:lvl1pPr>
              <a:defRPr/>
            </a:lvl1pPr>
          </a:lstStyle>
          <a:p>
            <a:endParaRPr lang="en-US" dirty="0"/>
          </a:p>
        </p:txBody>
      </p:sp>
      <p:sp>
        <p:nvSpPr>
          <p:cNvPr id="5" name="灯片编号占位符 4"/>
          <p:cNvSpPr>
            <a:spLocks noGrp="1"/>
          </p:cNvSpPr>
          <p:nvPr>
            <p:ph type="sldNum" sz="quarter" idx="12"/>
          </p:nvPr>
        </p:nvSpPr>
        <p:spPr>
          <a:xfrm>
            <a:off x="8737600" y="6356352"/>
            <a:ext cx="2844800" cy="366182"/>
          </a:xfrm>
          <a:prstGeom prst="rect">
            <a:avLst/>
          </a:prstGeom>
        </p:spPr>
        <p:txBody>
          <a:bodyPr/>
          <a:lstStyle>
            <a:lvl1pPr>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6890434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2_仅标题">
    <p:spTree>
      <p:nvGrpSpPr>
        <p:cNvPr id="1" name=""/>
        <p:cNvGrpSpPr/>
        <p:nvPr/>
      </p:nvGrpSpPr>
      <p:grpSpPr>
        <a:xfrm>
          <a:off x="0" y="0"/>
          <a:ext cx="0" cy="0"/>
          <a:chOff x="0" y="0"/>
          <a:chExt cx="0" cy="0"/>
        </a:xfrm>
      </p:grpSpPr>
      <p:sp>
        <p:nvSpPr>
          <p:cNvPr id="21" name="文本框 20"/>
          <p:cNvSpPr txBox="1"/>
          <p:nvPr/>
        </p:nvSpPr>
        <p:spPr>
          <a:xfrm>
            <a:off x="0" y="-11286"/>
            <a:ext cx="12192000" cy="369332"/>
          </a:xfrm>
          <a:prstGeom prst="rect">
            <a:avLst/>
          </a:prstGeom>
          <a:solidFill>
            <a:srgbClr val="CC0066"/>
          </a:solidFill>
        </p:spPr>
        <p:txBody>
          <a:bodyPr wrap="square" rtlCol="0">
            <a:spAutoFit/>
          </a:bodyPr>
          <a:lstStyle/>
          <a:p>
            <a:endParaRPr lang="zh-CN" altLang="en-US" dirty="0"/>
          </a:p>
        </p:txBody>
      </p:sp>
      <p:grpSp>
        <p:nvGrpSpPr>
          <p:cNvPr id="24" name="组合 14"/>
          <p:cNvGrpSpPr>
            <a:grpSpLocks/>
          </p:cNvGrpSpPr>
          <p:nvPr/>
        </p:nvGrpSpPr>
        <p:grpSpPr bwMode="auto">
          <a:xfrm flipV="1">
            <a:off x="335520" y="-3384"/>
            <a:ext cx="1248104" cy="936176"/>
            <a:chOff x="0" y="0"/>
            <a:chExt cx="1630597" cy="2119745"/>
          </a:xfrm>
        </p:grpSpPr>
        <p:sp>
          <p:nvSpPr>
            <p:cNvPr id="25" name="椭圆 5"/>
            <p:cNvSpPr>
              <a:spLocks noChangeArrowheads="1"/>
            </p:cNvSpPr>
            <p:nvPr/>
          </p:nvSpPr>
          <p:spPr bwMode="auto">
            <a:xfrm rot="12652035">
              <a:off x="0" y="0"/>
              <a:ext cx="651879" cy="2096960"/>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DB9649">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6" name="椭圆 5"/>
            <p:cNvSpPr>
              <a:spLocks noChangeArrowheads="1"/>
            </p:cNvSpPr>
            <p:nvPr/>
          </p:nvSpPr>
          <p:spPr bwMode="auto">
            <a:xfrm rot="735593">
              <a:off x="303593" y="102717"/>
              <a:ext cx="700839" cy="1966828"/>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6694AB">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7" name="椭圆 5"/>
            <p:cNvSpPr>
              <a:spLocks noChangeArrowheads="1"/>
            </p:cNvSpPr>
            <p:nvPr/>
          </p:nvSpPr>
          <p:spPr bwMode="auto">
            <a:xfrm rot="20991934">
              <a:off x="647630" y="101041"/>
              <a:ext cx="680843" cy="2018704"/>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BF638A">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8" name="椭圆 5"/>
            <p:cNvSpPr>
              <a:spLocks noChangeArrowheads="1"/>
            </p:cNvSpPr>
            <p:nvPr/>
          </p:nvSpPr>
          <p:spPr bwMode="auto">
            <a:xfrm rot="19847620">
              <a:off x="995842" y="21627"/>
              <a:ext cx="634755" cy="2004599"/>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80CAD7">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Tree>
    <p:extLst>
      <p:ext uri="{BB962C8B-B14F-4D97-AF65-F5344CB8AC3E}">
        <p14:creationId xmlns:p14="http://schemas.microsoft.com/office/powerpoint/2010/main" val="237061637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3/30/2017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9243914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199">
                <a:solidFill>
                  <a:schemeClr val="tx1">
                    <a:tint val="75000"/>
                  </a:schemeClr>
                </a:solidFill>
              </a:defRPr>
            </a:lvl1pPr>
          </a:lstStyle>
          <a:p>
            <a:fld id="{C764DE79-268F-4C1A-8933-263129D2AF90}" type="datetimeFigureOut">
              <a:rPr lang="en-US" smtClean="0"/>
              <a:t>3/30/2017</a:t>
            </a:fld>
            <a:endParaRPr lang="en-US" dirty="0"/>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199">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199">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2629638412"/>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80" r:id="rId5"/>
  </p:sldLayoutIdLst>
  <p:timing>
    <p:tnLst>
      <p:par>
        <p:cTn id="1" dur="indefinite" restart="never" nodeType="tmRoot"/>
      </p:par>
    </p:tnLst>
  </p:timing>
  <p:txStyles>
    <p:titleStyle>
      <a:lvl1pPr algn="l" defTabSz="913938" rtl="0" eaLnBrk="1" latinLnBrk="0" hangingPunct="1">
        <a:lnSpc>
          <a:spcPct val="90000"/>
        </a:lnSpc>
        <a:spcBef>
          <a:spcPct val="0"/>
        </a:spcBef>
        <a:buNone/>
        <a:defRPr sz="4398" kern="1200">
          <a:solidFill>
            <a:schemeClr val="tx1"/>
          </a:solidFill>
          <a:latin typeface="+mj-lt"/>
          <a:ea typeface="+mj-ea"/>
          <a:cs typeface="+mj-cs"/>
        </a:defRPr>
      </a:lvl1pPr>
    </p:titleStyle>
    <p:bodyStyle>
      <a:lvl1pPr marL="228485" indent="-228485" algn="l" defTabSz="913938"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454" indent="-228485" algn="l" defTabSz="913938"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423" indent="-228485" algn="l" defTabSz="913938"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392"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362"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331"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300"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269"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238"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3938" rtl="0" eaLnBrk="1" latinLnBrk="0" hangingPunct="1">
        <a:defRPr sz="1799" kern="1200">
          <a:solidFill>
            <a:schemeClr val="tx1"/>
          </a:solidFill>
          <a:latin typeface="+mn-lt"/>
          <a:ea typeface="+mn-ea"/>
          <a:cs typeface="+mn-cs"/>
        </a:defRPr>
      </a:lvl1pPr>
      <a:lvl2pPr marL="456969" algn="l" defTabSz="913938" rtl="0" eaLnBrk="1" latinLnBrk="0" hangingPunct="1">
        <a:defRPr sz="1799" kern="1200">
          <a:solidFill>
            <a:schemeClr val="tx1"/>
          </a:solidFill>
          <a:latin typeface="+mn-lt"/>
          <a:ea typeface="+mn-ea"/>
          <a:cs typeface="+mn-cs"/>
        </a:defRPr>
      </a:lvl2pPr>
      <a:lvl3pPr marL="913938" algn="l" defTabSz="913938" rtl="0" eaLnBrk="1" latinLnBrk="0" hangingPunct="1">
        <a:defRPr sz="1799" kern="1200">
          <a:solidFill>
            <a:schemeClr val="tx1"/>
          </a:solidFill>
          <a:latin typeface="+mn-lt"/>
          <a:ea typeface="+mn-ea"/>
          <a:cs typeface="+mn-cs"/>
        </a:defRPr>
      </a:lvl3pPr>
      <a:lvl4pPr marL="1370907" algn="l" defTabSz="913938" rtl="0" eaLnBrk="1" latinLnBrk="0" hangingPunct="1">
        <a:defRPr sz="1799" kern="1200">
          <a:solidFill>
            <a:schemeClr val="tx1"/>
          </a:solidFill>
          <a:latin typeface="+mn-lt"/>
          <a:ea typeface="+mn-ea"/>
          <a:cs typeface="+mn-cs"/>
        </a:defRPr>
      </a:lvl4pPr>
      <a:lvl5pPr marL="1827876" algn="l" defTabSz="913938" rtl="0" eaLnBrk="1" latinLnBrk="0" hangingPunct="1">
        <a:defRPr sz="1799" kern="1200">
          <a:solidFill>
            <a:schemeClr val="tx1"/>
          </a:solidFill>
          <a:latin typeface="+mn-lt"/>
          <a:ea typeface="+mn-ea"/>
          <a:cs typeface="+mn-cs"/>
        </a:defRPr>
      </a:lvl5pPr>
      <a:lvl6pPr marL="2284846" algn="l" defTabSz="913938" rtl="0" eaLnBrk="1" latinLnBrk="0" hangingPunct="1">
        <a:defRPr sz="1799" kern="1200">
          <a:solidFill>
            <a:schemeClr val="tx1"/>
          </a:solidFill>
          <a:latin typeface="+mn-lt"/>
          <a:ea typeface="+mn-ea"/>
          <a:cs typeface="+mn-cs"/>
        </a:defRPr>
      </a:lvl6pPr>
      <a:lvl7pPr marL="2741815" algn="l" defTabSz="913938" rtl="0" eaLnBrk="1" latinLnBrk="0" hangingPunct="1">
        <a:defRPr sz="1799" kern="1200">
          <a:solidFill>
            <a:schemeClr val="tx1"/>
          </a:solidFill>
          <a:latin typeface="+mn-lt"/>
          <a:ea typeface="+mn-ea"/>
          <a:cs typeface="+mn-cs"/>
        </a:defRPr>
      </a:lvl7pPr>
      <a:lvl8pPr marL="3198784" algn="l" defTabSz="913938" rtl="0" eaLnBrk="1" latinLnBrk="0" hangingPunct="1">
        <a:defRPr sz="1799" kern="1200">
          <a:solidFill>
            <a:schemeClr val="tx1"/>
          </a:solidFill>
          <a:latin typeface="+mn-lt"/>
          <a:ea typeface="+mn-ea"/>
          <a:cs typeface="+mn-cs"/>
        </a:defRPr>
      </a:lvl8pPr>
      <a:lvl9pPr marL="3655753" algn="l" defTabSz="913938"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3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组合 25"/>
          <p:cNvGrpSpPr>
            <a:grpSpLocks/>
          </p:cNvGrpSpPr>
          <p:nvPr/>
        </p:nvGrpSpPr>
        <p:grpSpPr bwMode="auto">
          <a:xfrm>
            <a:off x="-902251" y="-1594642"/>
            <a:ext cx="13682983" cy="9496751"/>
            <a:chOff x="0" y="102405"/>
            <a:chExt cx="12669374" cy="9177554"/>
          </a:xfrm>
        </p:grpSpPr>
        <p:sp>
          <p:nvSpPr>
            <p:cNvPr id="3075" name="椭圆 5"/>
            <p:cNvSpPr>
              <a:spLocks noChangeArrowheads="1"/>
            </p:cNvSpPr>
            <p:nvPr/>
          </p:nvSpPr>
          <p:spPr bwMode="auto">
            <a:xfrm rot="17654843">
              <a:off x="2770714" y="611512"/>
              <a:ext cx="1821541" cy="6039932"/>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6694AB">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76" name="椭圆 5"/>
            <p:cNvSpPr>
              <a:spLocks noChangeArrowheads="1"/>
            </p:cNvSpPr>
            <p:nvPr/>
          </p:nvSpPr>
          <p:spPr bwMode="auto">
            <a:xfrm rot="17654843">
              <a:off x="8453454" y="2856887"/>
              <a:ext cx="1888507" cy="6543333"/>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6694AB">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77" name="椭圆 5"/>
            <p:cNvSpPr>
              <a:spLocks noChangeArrowheads="1"/>
            </p:cNvSpPr>
            <p:nvPr/>
          </p:nvSpPr>
          <p:spPr bwMode="auto">
            <a:xfrm rot="5568637">
              <a:off x="2405421" y="1481606"/>
              <a:ext cx="1680787" cy="6491629"/>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D27E50">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78" name="椭圆 5"/>
            <p:cNvSpPr>
              <a:spLocks noChangeArrowheads="1"/>
            </p:cNvSpPr>
            <p:nvPr/>
          </p:nvSpPr>
          <p:spPr bwMode="auto">
            <a:xfrm rot="16200000">
              <a:off x="8541716" y="1631608"/>
              <a:ext cx="1830219" cy="6043491"/>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BF638A">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79" name="椭圆 5"/>
            <p:cNvSpPr>
              <a:spLocks noChangeArrowheads="1"/>
            </p:cNvSpPr>
            <p:nvPr/>
          </p:nvSpPr>
          <p:spPr bwMode="auto">
            <a:xfrm rot="14857024">
              <a:off x="2376812" y="2863720"/>
              <a:ext cx="2172737" cy="6552728"/>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80CAD7">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80" name="椭圆 5"/>
            <p:cNvSpPr>
              <a:spLocks noChangeArrowheads="1"/>
            </p:cNvSpPr>
            <p:nvPr/>
          </p:nvSpPr>
          <p:spPr bwMode="auto">
            <a:xfrm rot="4179482">
              <a:off x="8312909" y="451717"/>
              <a:ext cx="1957790" cy="6128479"/>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D27E50">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81" name="椭圆 5"/>
            <p:cNvSpPr>
              <a:spLocks noChangeArrowheads="1"/>
            </p:cNvSpPr>
            <p:nvPr/>
          </p:nvSpPr>
          <p:spPr bwMode="auto">
            <a:xfrm rot="13127628">
              <a:off x="3863132" y="4248990"/>
              <a:ext cx="1904318" cy="4836860"/>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BF638A">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82" name="椭圆 5"/>
            <p:cNvSpPr>
              <a:spLocks noChangeArrowheads="1"/>
            </p:cNvSpPr>
            <p:nvPr/>
          </p:nvSpPr>
          <p:spPr bwMode="auto">
            <a:xfrm rot="13314377">
              <a:off x="7274706" y="322762"/>
              <a:ext cx="1628954" cy="4992134"/>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80CAD7">
                <a:alpha val="81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83" name="椭圆 5"/>
            <p:cNvSpPr>
              <a:spLocks noChangeArrowheads="1"/>
            </p:cNvSpPr>
            <p:nvPr/>
          </p:nvSpPr>
          <p:spPr bwMode="auto">
            <a:xfrm>
              <a:off x="5602583" y="102405"/>
              <a:ext cx="1772403" cy="4752556"/>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DB9649">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84" name="椭圆 5"/>
            <p:cNvSpPr>
              <a:spLocks noChangeArrowheads="1"/>
            </p:cNvSpPr>
            <p:nvPr/>
          </p:nvSpPr>
          <p:spPr bwMode="auto">
            <a:xfrm>
              <a:off x="5457626" y="4748199"/>
              <a:ext cx="2060016" cy="4519928"/>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80CAD7">
                <a:alpha val="81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85" name="椭圆 5"/>
            <p:cNvSpPr>
              <a:spLocks noChangeArrowheads="1"/>
            </p:cNvSpPr>
            <p:nvPr/>
          </p:nvSpPr>
          <p:spPr bwMode="auto">
            <a:xfrm rot="19232120">
              <a:off x="3815776" y="159115"/>
              <a:ext cx="1909511" cy="5281812"/>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BF638A">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86" name="椭圆 5"/>
            <p:cNvSpPr>
              <a:spLocks noChangeArrowheads="1"/>
            </p:cNvSpPr>
            <p:nvPr/>
          </p:nvSpPr>
          <p:spPr bwMode="auto">
            <a:xfrm rot="8213685">
              <a:off x="7348069" y="4032106"/>
              <a:ext cx="1912542" cy="5247853"/>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DB9649">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3087" name="椭圆 20"/>
          <p:cNvSpPr>
            <a:spLocks noChangeArrowheads="1"/>
          </p:cNvSpPr>
          <p:nvPr/>
        </p:nvSpPr>
        <p:spPr bwMode="auto">
          <a:xfrm>
            <a:off x="4320883" y="1485279"/>
            <a:ext cx="3704523" cy="3704523"/>
          </a:xfrm>
          <a:prstGeom prst="ellipse">
            <a:avLst/>
          </a:prstGeom>
          <a:solidFill>
            <a:srgbClr val="000000">
              <a:alpha val="57999"/>
            </a:srgbClr>
          </a:solidFill>
          <a:ln w="25400" cap="flat" cmpd="sng">
            <a:solidFill>
              <a:srgbClr val="498DA4"/>
            </a:solidFill>
            <a:bevel/>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88" name="同心圆 22"/>
          <p:cNvSpPr>
            <a:spLocks noChangeArrowheads="1"/>
          </p:cNvSpPr>
          <p:nvPr/>
        </p:nvSpPr>
        <p:spPr bwMode="auto">
          <a:xfrm>
            <a:off x="4572200" y="1736596"/>
            <a:ext cx="3203482" cy="3203482"/>
          </a:xfrm>
          <a:custGeom>
            <a:avLst/>
            <a:gdLst>
              <a:gd name="G0" fmla="+- 637 0 0"/>
              <a:gd name="G1" fmla="+- 21600 0 637"/>
              <a:gd name="G2" fmla="+- 21600 0 637"/>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637" y="10800"/>
                </a:moveTo>
                <a:cubicBezTo>
                  <a:pt x="637" y="16413"/>
                  <a:pt x="5187" y="20963"/>
                  <a:pt x="10800" y="20963"/>
                </a:cubicBezTo>
                <a:cubicBezTo>
                  <a:pt x="16413" y="20963"/>
                  <a:pt x="20963" y="16413"/>
                  <a:pt x="20963" y="10800"/>
                </a:cubicBezTo>
                <a:cubicBezTo>
                  <a:pt x="20963" y="5187"/>
                  <a:pt x="16413" y="637"/>
                  <a:pt x="10800" y="637"/>
                </a:cubicBezTo>
                <a:cubicBezTo>
                  <a:pt x="5187" y="637"/>
                  <a:pt x="637" y="5187"/>
                  <a:pt x="637" y="10800"/>
                </a:cubicBezTo>
                <a:close/>
              </a:path>
            </a:pathLst>
          </a:custGeom>
          <a:gradFill rotWithShape="1">
            <a:gsLst>
              <a:gs pos="0">
                <a:srgbClr val="BF638A"/>
              </a:gs>
              <a:gs pos="12000">
                <a:srgbClr val="BF638A"/>
              </a:gs>
              <a:gs pos="15999">
                <a:srgbClr val="D27E50"/>
              </a:gs>
              <a:gs pos="34999">
                <a:srgbClr val="DB9649"/>
              </a:gs>
              <a:gs pos="39000">
                <a:srgbClr val="80CAD7"/>
              </a:gs>
              <a:gs pos="56000">
                <a:srgbClr val="80CAD7"/>
              </a:gs>
              <a:gs pos="62999">
                <a:srgbClr val="498DA4"/>
              </a:gs>
              <a:gs pos="82999">
                <a:srgbClr val="498DA4"/>
              </a:gs>
              <a:gs pos="84999">
                <a:srgbClr val="DB9649"/>
              </a:gs>
              <a:gs pos="98999">
                <a:srgbClr val="DB9649"/>
              </a:gs>
              <a:gs pos="100000">
                <a:srgbClr val="DB9649"/>
              </a:gs>
            </a:gsLst>
            <a:lin ang="5400000" scaled="1"/>
          </a:gra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latin typeface="宋体" panose="02010600030101010101" pitchFamily="2" charset="-122"/>
              <a:sym typeface="宋体" panose="02010600030101010101" pitchFamily="2" charset="-122"/>
            </a:endParaRPr>
          </a:p>
        </p:txBody>
      </p:sp>
      <p:sp>
        <p:nvSpPr>
          <p:cNvPr id="3089" name="TextBox 23"/>
          <p:cNvSpPr>
            <a:spLocks noChangeArrowheads="1"/>
          </p:cNvSpPr>
          <p:nvPr/>
        </p:nvSpPr>
        <p:spPr bwMode="auto">
          <a:xfrm>
            <a:off x="2956629" y="3416272"/>
            <a:ext cx="6410499" cy="647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3607"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第</a:t>
            </a:r>
            <a:r>
              <a:rPr lang="en-US" altLang="zh-CN" sz="3607"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7</a:t>
            </a:r>
            <a:r>
              <a:rPr lang="zh-CN" altLang="en-US" sz="3607"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章 </a:t>
            </a:r>
            <a:r>
              <a:rPr lang="zh-CN" altLang="en-US" sz="3607"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切图</a:t>
            </a:r>
          </a:p>
        </p:txBody>
      </p:sp>
      <p:sp>
        <p:nvSpPr>
          <p:cNvPr id="18" name="文本框 17"/>
          <p:cNvSpPr txBox="1"/>
          <p:nvPr/>
        </p:nvSpPr>
        <p:spPr>
          <a:xfrm>
            <a:off x="3727852" y="2305955"/>
            <a:ext cx="4755630" cy="709271"/>
          </a:xfrm>
          <a:prstGeom prst="rect">
            <a:avLst/>
          </a:prstGeom>
          <a:noFill/>
        </p:spPr>
        <p:txBody>
          <a:bodyPr wrap="square" rtlCol="0">
            <a:spAutoFit/>
          </a:bodyPr>
          <a:lstStyle/>
          <a:p>
            <a:pPr algn="ctr"/>
            <a:r>
              <a:rPr lang="en-US" altLang="zh-CN" sz="4008" dirty="0">
                <a:solidFill>
                  <a:schemeClr val="bg1"/>
                </a:solidFill>
                <a:latin typeface="微软雅黑" panose="020B0503020204020204" pitchFamily="34" charset="-122"/>
                <a:ea typeface="微软雅黑" panose="020B0503020204020204" pitchFamily="34" charset="-122"/>
              </a:rPr>
              <a:t>Web UI</a:t>
            </a:r>
            <a:r>
              <a:rPr lang="zh-CN" altLang="en-US" sz="4008" dirty="0">
                <a:solidFill>
                  <a:schemeClr val="bg1"/>
                </a:solidFill>
                <a:latin typeface="微软雅黑" panose="020B0503020204020204" pitchFamily="34" charset="-122"/>
                <a:ea typeface="微软雅黑" panose="020B0503020204020204" pitchFamily="34" charset="-122"/>
              </a:rPr>
              <a:t>框架及应用</a:t>
            </a:r>
          </a:p>
        </p:txBody>
      </p:sp>
    </p:spTree>
    <p:extLst>
      <p:ext uri="{BB962C8B-B14F-4D97-AF65-F5344CB8AC3E}">
        <p14:creationId xmlns:p14="http://schemas.microsoft.com/office/powerpoint/2010/main" val="1042198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763734" y="127132"/>
            <a:ext cx="6492506"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rPr>
              <a:t>分析效果图</a:t>
            </a:r>
          </a:p>
        </p:txBody>
      </p:sp>
      <p:sp>
        <p:nvSpPr>
          <p:cNvPr id="3" name="标题 1"/>
          <p:cNvSpPr txBox="1">
            <a:spLocks/>
          </p:cNvSpPr>
          <p:nvPr/>
        </p:nvSpPr>
        <p:spPr>
          <a:xfrm>
            <a:off x="1763734" y="6165304"/>
            <a:ext cx="6781800" cy="590997"/>
          </a:xfrm>
          <a:prstGeom prst="rect">
            <a:avLst/>
          </a:prstGeom>
        </p:spPr>
        <p:txBody>
          <a:bodyPr vert="horz" lIns="91440" tIns="45720" rIns="91440" bIns="45720" rtlCol="0" anchor="ctr">
            <a:normAutofit/>
          </a:bodyPr>
          <a:lstStyle>
            <a:lvl1pPr algn="l" defTabSz="913938" rtl="0" eaLnBrk="1" latinLnBrk="0" hangingPunct="1">
              <a:lnSpc>
                <a:spcPct val="90000"/>
              </a:lnSpc>
              <a:spcBef>
                <a:spcPct val="0"/>
              </a:spcBef>
              <a:buNone/>
              <a:defRPr sz="4398" kern="1200">
                <a:solidFill>
                  <a:schemeClr val="tx1"/>
                </a:solidFill>
                <a:latin typeface="+mj-lt"/>
                <a:ea typeface="+mj-ea"/>
                <a:cs typeface="+mj-cs"/>
              </a:defRPr>
            </a:lvl1pPr>
          </a:lstStyle>
          <a:p>
            <a:pPr fontAlgn="auto">
              <a:spcAft>
                <a:spcPts val="0"/>
              </a:spcAft>
            </a:pPr>
            <a:r>
              <a:rPr lang="zh-CN" altLang="en-US" sz="3200" dirty="0" smtClean="0">
                <a:solidFill>
                  <a:srgbClr val="0066CC"/>
                </a:solidFill>
                <a:ea typeface="微软雅黑" panose="020B0503020204020204" pitchFamily="34" charset="-122"/>
              </a:rPr>
              <a:t>组成部分</a:t>
            </a:r>
          </a:p>
        </p:txBody>
      </p:sp>
      <p:sp>
        <p:nvSpPr>
          <p:cNvPr id="4" name="内容占位符 2"/>
          <p:cNvSpPr txBox="1">
            <a:spLocks/>
          </p:cNvSpPr>
          <p:nvPr/>
        </p:nvSpPr>
        <p:spPr>
          <a:xfrm>
            <a:off x="1763734" y="1196752"/>
            <a:ext cx="7716642" cy="4752528"/>
          </a:xfrm>
          <a:prstGeom prst="rect">
            <a:avLst/>
          </a:prstGeom>
        </p:spPr>
        <p:txBody>
          <a:bodyPr vert="horz" lIns="91440" tIns="45720" rIns="91440" bIns="45720" rtlCol="0" anchor="t">
            <a:normAutofit/>
          </a:bodyPr>
          <a:lstStyle>
            <a:lvl1pPr marL="228485" indent="-228485" algn="l" defTabSz="913938"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454" indent="-228485" algn="l" defTabSz="913938"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423" indent="-228485" algn="l" defTabSz="913938"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392"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362"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331"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300"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269"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238"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fontAlgn="auto">
              <a:lnSpc>
                <a:spcPts val="3500"/>
              </a:lnSpc>
              <a:spcBef>
                <a:spcPts val="600"/>
              </a:spcBef>
              <a:spcAft>
                <a:spcPts val="600"/>
              </a:spcAft>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rPr>
              <a:t>从</a:t>
            </a:r>
            <a:r>
              <a:rPr lang="zh-CN" altLang="en-US" sz="2800" dirty="0" smtClean="0">
                <a:latin typeface="微软雅黑" panose="020B0503020204020204" pitchFamily="34" charset="-122"/>
                <a:ea typeface="微软雅黑" panose="020B0503020204020204" pitchFamily="34" charset="-122"/>
              </a:rPr>
              <a:t>整体 </a:t>
            </a:r>
            <a:r>
              <a:rPr lang="zh-CN" altLang="en-US" sz="2800" dirty="0" smtClean="0">
                <a:latin typeface="微软雅黑" panose="020B0503020204020204" pitchFamily="34" charset="-122"/>
                <a:ea typeface="微软雅黑" panose="020B0503020204020204" pitchFamily="34" charset="-122"/>
              </a:rPr>
              <a:t>到局部</a:t>
            </a:r>
            <a:endParaRPr lang="en-US" altLang="zh-CN" sz="2800" dirty="0" smtClean="0">
              <a:latin typeface="微软雅黑" panose="020B0503020204020204" pitchFamily="34" charset="-122"/>
              <a:ea typeface="微软雅黑" panose="020B0503020204020204" pitchFamily="34" charset="-122"/>
            </a:endParaRPr>
          </a:p>
          <a:p>
            <a:pPr marL="0" indent="0" fontAlgn="auto">
              <a:lnSpc>
                <a:spcPts val="3500"/>
              </a:lnSpc>
              <a:spcBef>
                <a:spcPts val="600"/>
              </a:spcBef>
              <a:spcAft>
                <a:spcPts val="600"/>
              </a:spcAft>
              <a:buFont typeface="Arial" panose="020B0604020202020204" pitchFamily="34" charset="0"/>
              <a:buNone/>
            </a:pPr>
            <a:r>
              <a:rPr lang="zh-CN" altLang="en-US" sz="2400" dirty="0" smtClean="0">
                <a:latin typeface="微软雅黑" panose="020B0503020204020204" pitchFamily="34" charset="-122"/>
                <a:ea typeface="微软雅黑" panose="020B0503020204020204" pitchFamily="34" charset="-122"/>
              </a:rPr>
              <a:t>   背景</a:t>
            </a:r>
            <a:r>
              <a:rPr lang="en-US" altLang="zh-CN" sz="2400" dirty="0" smtClean="0">
                <a:latin typeface="微软雅黑" panose="020B0503020204020204" pitchFamily="34" charset="-122"/>
                <a:ea typeface="微软雅黑" panose="020B0503020204020204" pitchFamily="34" charset="-122"/>
              </a:rPr>
              <a:t> + </a:t>
            </a:r>
            <a:r>
              <a:rPr lang="zh-CN" altLang="en-US" sz="2400" dirty="0" smtClean="0">
                <a:latin typeface="微软雅黑" panose="020B0503020204020204" pitchFamily="34" charset="-122"/>
                <a:ea typeface="微软雅黑" panose="020B0503020204020204" pitchFamily="34" charset="-122"/>
              </a:rPr>
              <a:t>内容</a:t>
            </a:r>
            <a:endParaRPr lang="en-US" altLang="zh-CN" sz="2400" dirty="0" smtClean="0">
              <a:latin typeface="微软雅黑" panose="020B0503020204020204" pitchFamily="34" charset="-122"/>
              <a:ea typeface="微软雅黑" panose="020B0503020204020204" pitchFamily="34" charset="-122"/>
            </a:endParaRPr>
          </a:p>
          <a:p>
            <a:pPr marL="0" indent="0" fontAlgn="auto">
              <a:lnSpc>
                <a:spcPts val="3500"/>
              </a:lnSpc>
              <a:spcBef>
                <a:spcPts val="600"/>
              </a:spcBef>
              <a:spcAft>
                <a:spcPts val="600"/>
              </a:spcAft>
              <a:buFont typeface="Wingdings" panose="05000000000000000000" pitchFamily="2" charset="2"/>
              <a:buChar char="Ø"/>
            </a:pPr>
            <a:r>
              <a:rPr lang="zh-CN" altLang="en-US" sz="2800" dirty="0" smtClean="0">
                <a:latin typeface="微软雅黑" panose="020B0503020204020204" pitchFamily="34" charset="-122"/>
                <a:ea typeface="微软雅黑" panose="020B0503020204020204" pitchFamily="34" charset="-122"/>
              </a:rPr>
              <a:t>从上到下</a:t>
            </a:r>
            <a:endParaRPr lang="en-US" altLang="zh-CN" sz="2800" dirty="0" smtClean="0">
              <a:latin typeface="微软雅黑" panose="020B0503020204020204" pitchFamily="34" charset="-122"/>
              <a:ea typeface="微软雅黑" panose="020B0503020204020204" pitchFamily="34" charset="-122"/>
            </a:endParaRPr>
          </a:p>
          <a:p>
            <a:pPr marL="0" indent="0" fontAlgn="auto">
              <a:lnSpc>
                <a:spcPts val="3500"/>
              </a:lnSpc>
              <a:spcBef>
                <a:spcPts val="600"/>
              </a:spcBef>
              <a:spcAft>
                <a:spcPts val="600"/>
              </a:spcAft>
              <a:buFont typeface="Arial" panose="020B0604020202020204" pitchFamily="34" charset="0"/>
              <a:buNone/>
            </a:pPr>
            <a:r>
              <a:rPr lang="en-US" altLang="zh-CN" sz="18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主体内容</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底部版权</a:t>
            </a:r>
            <a:endParaRPr lang="en-US" altLang="zh-CN" sz="2400" dirty="0" smtClean="0">
              <a:latin typeface="微软雅黑" panose="020B0503020204020204" pitchFamily="34" charset="-122"/>
              <a:ea typeface="微软雅黑" panose="020B0503020204020204" pitchFamily="34" charset="-122"/>
            </a:endParaRPr>
          </a:p>
          <a:p>
            <a:pPr marL="0" indent="0" fontAlgn="auto">
              <a:lnSpc>
                <a:spcPts val="3500"/>
              </a:lnSpc>
              <a:spcBef>
                <a:spcPts val="600"/>
              </a:spcBef>
              <a:spcAft>
                <a:spcPts val="600"/>
              </a:spcAft>
              <a:buFont typeface="Wingdings" panose="05000000000000000000" pitchFamily="2" charset="2"/>
              <a:buChar char="Ø"/>
            </a:pPr>
            <a:r>
              <a:rPr lang="zh-CN" altLang="en-US" sz="2800" dirty="0" smtClean="0">
                <a:latin typeface="微软雅黑" panose="020B0503020204020204" pitchFamily="34" charset="-122"/>
                <a:ea typeface="微软雅黑" panose="020B0503020204020204" pitchFamily="34" charset="-122"/>
              </a:rPr>
              <a:t>从左到右</a:t>
            </a:r>
            <a:endParaRPr lang="en-US" altLang="zh-CN" sz="2800" dirty="0" smtClean="0">
              <a:latin typeface="微软雅黑" panose="020B0503020204020204" pitchFamily="34" charset="-122"/>
              <a:ea typeface="微软雅黑" panose="020B0503020204020204" pitchFamily="34" charset="-122"/>
            </a:endParaRPr>
          </a:p>
          <a:p>
            <a:pPr marL="0" indent="0" fontAlgn="auto">
              <a:lnSpc>
                <a:spcPts val="3500"/>
              </a:lnSpc>
              <a:spcBef>
                <a:spcPts val="600"/>
              </a:spcBef>
              <a:spcAft>
                <a:spcPts val="600"/>
              </a:spcAft>
              <a:buFont typeface="Arial" panose="020B0604020202020204" pitchFamily="34" charset="0"/>
              <a:buNone/>
            </a:pPr>
            <a:r>
              <a:rPr lang="zh-CN" altLang="en-US" sz="2400" dirty="0" smtClean="0">
                <a:latin typeface="微软雅黑" panose="020B0503020204020204" pitchFamily="34" charset="-122"/>
              </a:rPr>
              <a:t> </a:t>
            </a:r>
            <a:r>
              <a:rPr lang="en-US" altLang="zh-CN" sz="2400" dirty="0" smtClean="0">
                <a:latin typeface="微软雅黑" panose="020B0503020204020204" pitchFamily="34" charset="-122"/>
              </a:rPr>
              <a:t> </a:t>
            </a:r>
            <a:r>
              <a:rPr lang="zh-CN" altLang="en-US" sz="2400" dirty="0" smtClean="0">
                <a:latin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(logo+</a:t>
            </a:r>
            <a:r>
              <a:rPr lang="zh-CN" altLang="en-US" sz="2400" dirty="0" smtClean="0">
                <a:latin typeface="微软雅黑" panose="020B0503020204020204" pitchFamily="34" charset="-122"/>
                <a:ea typeface="微软雅黑" panose="020B0503020204020204" pitchFamily="34" charset="-122"/>
              </a:rPr>
              <a:t>职位版块</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计划版块</a:t>
            </a:r>
            <a:r>
              <a:rPr lang="en-US" altLang="zh-CN" sz="2400" dirty="0" smtClean="0">
                <a:latin typeface="微软雅黑" panose="020B0503020204020204" pitchFamily="34" charset="-122"/>
                <a:ea typeface="微软雅黑" panose="020B0503020204020204" pitchFamily="34" charset="-122"/>
              </a:rPr>
              <a:t>) + (</a:t>
            </a:r>
            <a:r>
              <a:rPr lang="zh-CN" altLang="en-US" sz="2400" dirty="0" smtClean="0">
                <a:latin typeface="微软雅黑" panose="020B0503020204020204" pitchFamily="34" charset="-122"/>
                <a:ea typeface="微软雅黑" panose="020B0503020204020204" pitchFamily="34" charset="-122"/>
              </a:rPr>
              <a:t>搜索版块</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登录版块</a:t>
            </a:r>
            <a:r>
              <a:rPr lang="en-US" altLang="zh-CN"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marL="0" indent="0" fontAlgn="auto">
              <a:lnSpc>
                <a:spcPts val="3500"/>
              </a:lnSpc>
              <a:spcBef>
                <a:spcPts val="600"/>
              </a:spcBef>
              <a:spcAft>
                <a:spcPts val="600"/>
              </a:spcAft>
              <a:buFont typeface="Wingdings" panose="05000000000000000000" pitchFamily="2" charset="2"/>
              <a:buChar char="Ø"/>
            </a:pPr>
            <a:r>
              <a:rPr lang="zh-CN" altLang="en-US" sz="2800" dirty="0" smtClean="0">
                <a:latin typeface="微软雅黑" panose="020B0503020204020204" pitchFamily="34" charset="-122"/>
                <a:ea typeface="微软雅黑" panose="020B0503020204020204" pitchFamily="34" charset="-122"/>
              </a:rPr>
              <a:t>从大到小</a:t>
            </a:r>
            <a:endParaRPr lang="en-US" altLang="zh-CN" sz="2800" dirty="0" smtClean="0">
              <a:latin typeface="微软雅黑" panose="020B0503020204020204" pitchFamily="34" charset="-122"/>
              <a:ea typeface="微软雅黑" panose="020B0503020204020204" pitchFamily="34" charset="-122"/>
            </a:endParaRPr>
          </a:p>
          <a:p>
            <a:pPr marL="0" indent="0" fontAlgn="auto">
              <a:lnSpc>
                <a:spcPts val="3500"/>
              </a:lnSpc>
              <a:spcBef>
                <a:spcPts val="600"/>
              </a:spcBef>
              <a:spcAft>
                <a:spcPts val="600"/>
              </a:spcAft>
              <a:buFont typeface="Arial" panose="020B0604020202020204" pitchFamily="34" charset="0"/>
              <a:buNone/>
            </a:pPr>
            <a:r>
              <a:rPr lang="en-US" altLang="zh-CN" sz="16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计划版块中：标题</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标题</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更多</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图片列表</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图片</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名称</a:t>
            </a:r>
            <a:r>
              <a:rPr lang="en-US" altLang="zh-CN" sz="2400" dirty="0" smtClean="0">
                <a:latin typeface="微软雅黑" panose="020B0503020204020204" pitchFamily="34" charset="-122"/>
                <a:ea typeface="微软雅黑" panose="020B0503020204020204" pitchFamily="34" charset="-122"/>
              </a:rPr>
              <a:t>)</a:t>
            </a:r>
            <a:endParaRPr lang="zh-CN" altLang="en-US" sz="24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378059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763734" y="127132"/>
            <a:ext cx="6492506"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rPr>
              <a:t>分析效果图</a:t>
            </a:r>
          </a:p>
        </p:txBody>
      </p:sp>
      <p:sp>
        <p:nvSpPr>
          <p:cNvPr id="3" name="标题 1"/>
          <p:cNvSpPr txBox="1">
            <a:spLocks/>
          </p:cNvSpPr>
          <p:nvPr/>
        </p:nvSpPr>
        <p:spPr>
          <a:xfrm>
            <a:off x="2075806" y="5542384"/>
            <a:ext cx="6913562" cy="1143000"/>
          </a:xfrm>
          <a:prstGeom prst="rect">
            <a:avLst/>
          </a:prstGeom>
        </p:spPr>
        <p:txBody>
          <a:bodyPr vert="horz" lIns="91440" tIns="45720" rIns="91440" bIns="45720" rtlCol="0" anchor="ctr">
            <a:normAutofit/>
          </a:bodyPr>
          <a:lstStyle>
            <a:lvl1pPr algn="l" defTabSz="913938" rtl="0" eaLnBrk="1" latinLnBrk="0" hangingPunct="1">
              <a:lnSpc>
                <a:spcPct val="90000"/>
              </a:lnSpc>
              <a:spcBef>
                <a:spcPct val="0"/>
              </a:spcBef>
              <a:buNone/>
              <a:defRPr sz="4398" kern="1200">
                <a:solidFill>
                  <a:schemeClr val="tx1"/>
                </a:solidFill>
                <a:latin typeface="+mj-lt"/>
                <a:ea typeface="+mj-ea"/>
                <a:cs typeface="+mj-cs"/>
              </a:defRPr>
            </a:lvl1pPr>
          </a:lstStyle>
          <a:p>
            <a:pPr fontAlgn="auto">
              <a:spcAft>
                <a:spcPts val="0"/>
              </a:spcAft>
            </a:pPr>
            <a:r>
              <a:rPr lang="zh-CN" altLang="en-US" sz="3200" dirty="0" smtClean="0">
                <a:solidFill>
                  <a:srgbClr val="0066CC"/>
                </a:solidFill>
                <a:ea typeface="微软雅黑" panose="020B0503020204020204" pitchFamily="34" charset="-122"/>
              </a:rPr>
              <a:t>组成部分-背景</a:t>
            </a:r>
          </a:p>
        </p:txBody>
      </p:sp>
      <p:pic>
        <p:nvPicPr>
          <p:cNvPr id="4" name="内容占位符 3" descr="壁纸.jpg"/>
          <p:cNvPicPr>
            <a:picLocks noChangeAspect="1"/>
          </p:cNvPicPr>
          <p:nvPr/>
        </p:nvPicPr>
        <p:blipFill>
          <a:blip r:embed="rId3">
            <a:extLst>
              <a:ext uri="{28A0092B-C50C-407E-A947-70E740481C1C}">
                <a14:useLocalDpi xmlns:a14="http://schemas.microsoft.com/office/drawing/2010/main" val="0"/>
              </a:ext>
            </a:extLst>
          </a:blip>
          <a:srcRect t="2631" b="2631"/>
          <a:stretch>
            <a:fillRect/>
          </a:stretch>
        </p:blipFill>
        <p:spPr>
          <a:xfrm>
            <a:off x="2207568" y="1300584"/>
            <a:ext cx="7620000" cy="3925888"/>
          </a:xfrm>
          <a:prstGeom prst="rect">
            <a:avLst/>
          </a:prstGeom>
        </p:spPr>
      </p:pic>
      <p:sp>
        <p:nvSpPr>
          <p:cNvPr id="5" name="矩形 5"/>
          <p:cNvSpPr>
            <a:spLocks noChangeArrowheads="1"/>
          </p:cNvSpPr>
          <p:nvPr/>
        </p:nvSpPr>
        <p:spPr bwMode="auto">
          <a:xfrm>
            <a:off x="2075806" y="1183109"/>
            <a:ext cx="7874000" cy="1016000"/>
          </a:xfrm>
          <a:prstGeom prst="rect">
            <a:avLst/>
          </a:prstGeom>
          <a:solidFill>
            <a:srgbClr val="AD0101">
              <a:alpha val="29803"/>
            </a:srgbClr>
          </a:solidFill>
          <a:ln>
            <a:noFill/>
          </a:ln>
          <a:extLst>
            <a:ext uri="{91240B29-F687-4F45-9708-019B960494DF}">
              <a14:hiddenLine xmlns:a14="http://schemas.microsoft.com/office/drawing/2010/main" w="22225">
                <a:solidFill>
                  <a:srgbClr val="000000"/>
                </a:solidFill>
                <a:miter lim="800000"/>
                <a:headEnd/>
                <a:tailEnd/>
              </a14:hiddenLine>
            </a:ext>
          </a:extLst>
        </p:spPr>
        <p:txBody>
          <a:bodyPr anchor="ctr"/>
          <a:lstStyle>
            <a:lvl1pPr eaLnBrk="0" hangingPunct="0">
              <a:spcBef>
                <a:spcPct val="20000"/>
              </a:spcBef>
              <a:buClr>
                <a:schemeClr val="accent1"/>
              </a:buClr>
              <a:buChar char="•"/>
              <a:defRPr kumimoji="1" sz="2400">
                <a:solidFill>
                  <a:schemeClr val="tx2"/>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Char char="•"/>
              <a:defRPr kumimoji="1" sz="2200">
                <a:solidFill>
                  <a:schemeClr val="tx2"/>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Char char="•"/>
              <a:defRPr kumimoji="1" sz="2000">
                <a:solidFill>
                  <a:schemeClr val="tx2"/>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9pPr>
          </a:lstStyle>
          <a:p>
            <a:pPr algn="ctr" eaLnBrk="1" hangingPunct="1">
              <a:spcBef>
                <a:spcPct val="0"/>
              </a:spcBef>
              <a:buClrTx/>
              <a:buFont typeface="Arial" panose="020B0604020202020204" pitchFamily="34" charset="0"/>
              <a:buNone/>
            </a:pPr>
            <a:endParaRPr kumimoji="0" lang="zh-CN" altLang="en-US" sz="1800">
              <a:solidFill>
                <a:srgbClr val="000000"/>
              </a:solidFill>
            </a:endParaRPr>
          </a:p>
        </p:txBody>
      </p:sp>
      <p:sp>
        <p:nvSpPr>
          <p:cNvPr id="6" name="矩形 6"/>
          <p:cNvSpPr>
            <a:spLocks noChangeArrowheads="1"/>
          </p:cNvSpPr>
          <p:nvPr/>
        </p:nvSpPr>
        <p:spPr bwMode="auto">
          <a:xfrm>
            <a:off x="2075806" y="2351509"/>
            <a:ext cx="7874000" cy="3038475"/>
          </a:xfrm>
          <a:prstGeom prst="rect">
            <a:avLst/>
          </a:prstGeom>
          <a:solidFill>
            <a:srgbClr val="AD0101">
              <a:alpha val="29803"/>
            </a:srgbClr>
          </a:solidFill>
          <a:ln>
            <a:noFill/>
          </a:ln>
          <a:extLst>
            <a:ext uri="{91240B29-F687-4F45-9708-019B960494DF}">
              <a14:hiddenLine xmlns:a14="http://schemas.microsoft.com/office/drawing/2010/main" w="22225">
                <a:solidFill>
                  <a:srgbClr val="000000"/>
                </a:solidFill>
                <a:miter lim="800000"/>
                <a:headEnd/>
                <a:tailEnd/>
              </a14:hiddenLine>
            </a:ext>
          </a:extLst>
        </p:spPr>
        <p:txBody>
          <a:bodyPr anchor="ctr"/>
          <a:lstStyle>
            <a:lvl1pPr eaLnBrk="0" hangingPunct="0">
              <a:spcBef>
                <a:spcPct val="20000"/>
              </a:spcBef>
              <a:buClr>
                <a:schemeClr val="accent1"/>
              </a:buClr>
              <a:buChar char="•"/>
              <a:defRPr kumimoji="1" sz="2400">
                <a:solidFill>
                  <a:schemeClr val="tx2"/>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Char char="•"/>
              <a:defRPr kumimoji="1" sz="2200">
                <a:solidFill>
                  <a:schemeClr val="tx2"/>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Char char="•"/>
              <a:defRPr kumimoji="1" sz="2000">
                <a:solidFill>
                  <a:schemeClr val="tx2"/>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9pPr>
          </a:lstStyle>
          <a:p>
            <a:pPr algn="ctr" eaLnBrk="1" hangingPunct="1">
              <a:spcBef>
                <a:spcPct val="0"/>
              </a:spcBef>
              <a:buClrTx/>
              <a:buFont typeface="Arial" panose="020B0604020202020204" pitchFamily="34" charset="0"/>
              <a:buNone/>
            </a:pPr>
            <a:endParaRPr kumimoji="0" lang="zh-CN" altLang="en-US" sz="1800">
              <a:solidFill>
                <a:srgbClr val="000000"/>
              </a:solidFill>
            </a:endParaRPr>
          </a:p>
        </p:txBody>
      </p:sp>
    </p:spTree>
    <p:extLst>
      <p:ext uri="{BB962C8B-B14F-4D97-AF65-F5344CB8AC3E}">
        <p14:creationId xmlns:p14="http://schemas.microsoft.com/office/powerpoint/2010/main" val="22764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763734" y="127132"/>
            <a:ext cx="6492506"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rPr>
              <a:t>分析效果图</a:t>
            </a:r>
          </a:p>
        </p:txBody>
      </p:sp>
      <p:sp>
        <p:nvSpPr>
          <p:cNvPr id="3" name="标题 1"/>
          <p:cNvSpPr txBox="1">
            <a:spLocks/>
          </p:cNvSpPr>
          <p:nvPr/>
        </p:nvSpPr>
        <p:spPr>
          <a:xfrm>
            <a:off x="1763734" y="6067547"/>
            <a:ext cx="6781800" cy="736536"/>
          </a:xfrm>
          <a:prstGeom prst="rect">
            <a:avLst/>
          </a:prstGeom>
        </p:spPr>
        <p:txBody>
          <a:bodyPr vert="horz" lIns="91440" tIns="45720" rIns="91440" bIns="45720" rtlCol="0" anchor="ctr">
            <a:normAutofit/>
          </a:bodyPr>
          <a:lstStyle>
            <a:lvl1pPr algn="l" defTabSz="913938" rtl="0" eaLnBrk="1" latinLnBrk="0" hangingPunct="1">
              <a:lnSpc>
                <a:spcPct val="90000"/>
              </a:lnSpc>
              <a:spcBef>
                <a:spcPct val="0"/>
              </a:spcBef>
              <a:buNone/>
              <a:defRPr sz="4398" kern="1200">
                <a:solidFill>
                  <a:schemeClr val="tx1"/>
                </a:solidFill>
                <a:latin typeface="+mj-lt"/>
                <a:ea typeface="+mj-ea"/>
                <a:cs typeface="+mj-cs"/>
              </a:defRPr>
            </a:lvl1pPr>
          </a:lstStyle>
          <a:p>
            <a:pPr fontAlgn="auto">
              <a:spcAft>
                <a:spcPts val="0"/>
              </a:spcAft>
            </a:pPr>
            <a:r>
              <a:rPr lang="zh-CN" altLang="en-US" sz="3200" dirty="0" smtClean="0">
                <a:solidFill>
                  <a:srgbClr val="0066CC"/>
                </a:solidFill>
                <a:ea typeface="微软雅黑" panose="020B0503020204020204" pitchFamily="34" charset="-122"/>
              </a:rPr>
              <a:t>组成部分-背景</a:t>
            </a:r>
          </a:p>
        </p:txBody>
      </p:sp>
      <p:pic>
        <p:nvPicPr>
          <p:cNvPr id="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7608" y="992480"/>
            <a:ext cx="6246044" cy="37730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7608" y="4793668"/>
            <a:ext cx="6246044" cy="12996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73067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763734" y="127132"/>
            <a:ext cx="6492506"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rPr>
              <a:t>分析效果图</a:t>
            </a:r>
          </a:p>
        </p:txBody>
      </p:sp>
      <p:sp>
        <p:nvSpPr>
          <p:cNvPr id="3" name="标题 1"/>
          <p:cNvSpPr txBox="1">
            <a:spLocks/>
          </p:cNvSpPr>
          <p:nvPr/>
        </p:nvSpPr>
        <p:spPr>
          <a:xfrm>
            <a:off x="1487487" y="6076953"/>
            <a:ext cx="6259533" cy="664415"/>
          </a:xfrm>
          <a:prstGeom prst="rect">
            <a:avLst/>
          </a:prstGeom>
        </p:spPr>
        <p:txBody>
          <a:bodyPr vert="horz" lIns="91440" tIns="45720" rIns="91440" bIns="45720" rtlCol="0" anchor="ctr">
            <a:normAutofit/>
          </a:bodyPr>
          <a:lstStyle>
            <a:lvl1pPr algn="l" defTabSz="913938" rtl="0" eaLnBrk="1" latinLnBrk="0" hangingPunct="1">
              <a:lnSpc>
                <a:spcPct val="90000"/>
              </a:lnSpc>
              <a:spcBef>
                <a:spcPct val="0"/>
              </a:spcBef>
              <a:buNone/>
              <a:defRPr sz="4398" kern="1200">
                <a:solidFill>
                  <a:schemeClr val="tx1"/>
                </a:solidFill>
                <a:latin typeface="+mj-lt"/>
                <a:ea typeface="+mj-ea"/>
                <a:cs typeface="+mj-cs"/>
              </a:defRPr>
            </a:lvl1pPr>
          </a:lstStyle>
          <a:p>
            <a:pPr fontAlgn="auto">
              <a:spcAft>
                <a:spcPts val="0"/>
              </a:spcAft>
            </a:pPr>
            <a:r>
              <a:rPr lang="zh-CN" altLang="en-US" sz="3200" dirty="0" smtClean="0">
                <a:solidFill>
                  <a:srgbClr val="0066CC"/>
                </a:solidFill>
                <a:ea typeface="微软雅黑" panose="020B0503020204020204" pitchFamily="34" charset="-122"/>
              </a:rPr>
              <a:t>组成部分-内容</a:t>
            </a:r>
          </a:p>
        </p:txBody>
      </p:sp>
      <p:pic>
        <p:nvPicPr>
          <p:cNvPr id="4" name="内容占位符 7" descr="主体.png"/>
          <p:cNvPicPr>
            <a:picLocks noChangeAspect="1"/>
          </p:cNvPicPr>
          <p:nvPr/>
        </p:nvPicPr>
        <p:blipFill>
          <a:blip r:embed="rId3">
            <a:extLst>
              <a:ext uri="{28A0092B-C50C-407E-A947-70E740481C1C}">
                <a14:useLocalDpi xmlns:a14="http://schemas.microsoft.com/office/drawing/2010/main" val="0"/>
              </a:ext>
            </a:extLst>
          </a:blip>
          <a:srcRect t="2631" b="2631"/>
          <a:stretch>
            <a:fillRect/>
          </a:stretch>
        </p:blipFill>
        <p:spPr>
          <a:xfrm>
            <a:off x="829742" y="1116360"/>
            <a:ext cx="10153128" cy="5230353"/>
          </a:xfrm>
          <a:prstGeom prst="rect">
            <a:avLst/>
          </a:prstGeom>
        </p:spPr>
      </p:pic>
      <p:sp>
        <p:nvSpPr>
          <p:cNvPr id="5" name="矩形 5"/>
          <p:cNvSpPr>
            <a:spLocks noChangeArrowheads="1"/>
          </p:cNvSpPr>
          <p:nvPr/>
        </p:nvSpPr>
        <p:spPr bwMode="auto">
          <a:xfrm>
            <a:off x="1991544" y="1116360"/>
            <a:ext cx="7479157" cy="4079875"/>
          </a:xfrm>
          <a:prstGeom prst="rect">
            <a:avLst/>
          </a:prstGeom>
          <a:solidFill>
            <a:schemeClr val="accent1">
              <a:alpha val="29803"/>
            </a:schemeClr>
          </a:solidFill>
          <a:ln>
            <a:noFill/>
          </a:ln>
          <a:extLst>
            <a:ext uri="{91240B29-F687-4F45-9708-019B960494DF}">
              <a14:hiddenLine xmlns:a14="http://schemas.microsoft.com/office/drawing/2010/main" w="22225">
                <a:solidFill>
                  <a:srgbClr val="000000"/>
                </a:solidFill>
                <a:miter lim="800000"/>
                <a:headEnd/>
                <a:tailEnd/>
              </a14:hiddenLine>
            </a:ext>
          </a:extLst>
        </p:spPr>
        <p:txBody>
          <a:bodyPr anchor="ctr"/>
          <a:lstStyle>
            <a:lvl1pPr eaLnBrk="0" hangingPunct="0">
              <a:spcBef>
                <a:spcPct val="20000"/>
              </a:spcBef>
              <a:buClr>
                <a:schemeClr val="accent1"/>
              </a:buClr>
              <a:buChar char="•"/>
              <a:defRPr kumimoji="1" sz="2400">
                <a:solidFill>
                  <a:schemeClr val="tx2"/>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Char char="•"/>
              <a:defRPr kumimoji="1" sz="2200">
                <a:solidFill>
                  <a:schemeClr val="tx2"/>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Char char="•"/>
              <a:defRPr kumimoji="1" sz="2000">
                <a:solidFill>
                  <a:schemeClr val="tx2"/>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9pPr>
          </a:lstStyle>
          <a:p>
            <a:pPr algn="ctr" eaLnBrk="1" hangingPunct="1">
              <a:spcBef>
                <a:spcPct val="0"/>
              </a:spcBef>
              <a:buClrTx/>
              <a:buFont typeface="Arial" panose="020B0604020202020204" pitchFamily="34" charset="0"/>
              <a:buNone/>
            </a:pPr>
            <a:endParaRPr kumimoji="0" lang="zh-CN" altLang="en-US" sz="1800">
              <a:solidFill>
                <a:srgbClr val="000000"/>
              </a:solidFill>
            </a:endParaRPr>
          </a:p>
        </p:txBody>
      </p:sp>
      <p:sp>
        <p:nvSpPr>
          <p:cNvPr id="6" name="矩形 8"/>
          <p:cNvSpPr>
            <a:spLocks noChangeArrowheads="1"/>
          </p:cNvSpPr>
          <p:nvPr/>
        </p:nvSpPr>
        <p:spPr bwMode="auto">
          <a:xfrm>
            <a:off x="1991544" y="5348635"/>
            <a:ext cx="7479158" cy="728318"/>
          </a:xfrm>
          <a:prstGeom prst="rect">
            <a:avLst/>
          </a:prstGeom>
          <a:solidFill>
            <a:srgbClr val="AD0101">
              <a:alpha val="29803"/>
            </a:srgbClr>
          </a:solidFill>
          <a:ln>
            <a:noFill/>
          </a:ln>
          <a:extLst>
            <a:ext uri="{91240B29-F687-4F45-9708-019B960494DF}">
              <a14:hiddenLine xmlns:a14="http://schemas.microsoft.com/office/drawing/2010/main" w="22225">
                <a:solidFill>
                  <a:srgbClr val="000000"/>
                </a:solidFill>
                <a:miter lim="800000"/>
                <a:headEnd/>
                <a:tailEnd/>
              </a14:hiddenLine>
            </a:ext>
          </a:extLst>
        </p:spPr>
        <p:txBody>
          <a:bodyPr anchor="ctr"/>
          <a:lstStyle>
            <a:lvl1pPr eaLnBrk="0" hangingPunct="0">
              <a:spcBef>
                <a:spcPct val="20000"/>
              </a:spcBef>
              <a:buClr>
                <a:schemeClr val="accent1"/>
              </a:buClr>
              <a:buChar char="•"/>
              <a:defRPr kumimoji="1" sz="2400">
                <a:solidFill>
                  <a:schemeClr val="tx2"/>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Char char="•"/>
              <a:defRPr kumimoji="1" sz="2200">
                <a:solidFill>
                  <a:schemeClr val="tx2"/>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Char char="•"/>
              <a:defRPr kumimoji="1" sz="2000">
                <a:solidFill>
                  <a:schemeClr val="tx2"/>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9pPr>
          </a:lstStyle>
          <a:p>
            <a:pPr algn="ctr" eaLnBrk="1" hangingPunct="1">
              <a:spcBef>
                <a:spcPct val="0"/>
              </a:spcBef>
              <a:buClrTx/>
              <a:buFont typeface="Arial" panose="020B0604020202020204" pitchFamily="34" charset="0"/>
              <a:buNone/>
            </a:pPr>
            <a:endParaRPr kumimoji="0" lang="zh-CN" altLang="en-US" sz="1800">
              <a:solidFill>
                <a:srgbClr val="000000"/>
              </a:solidFill>
            </a:endParaRPr>
          </a:p>
        </p:txBody>
      </p:sp>
    </p:spTree>
    <p:extLst>
      <p:ext uri="{BB962C8B-B14F-4D97-AF65-F5344CB8AC3E}">
        <p14:creationId xmlns:p14="http://schemas.microsoft.com/office/powerpoint/2010/main" val="2383308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848224" y="158905"/>
            <a:ext cx="7704856"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rPr>
              <a:t>分析效果图</a:t>
            </a:r>
          </a:p>
        </p:txBody>
      </p:sp>
      <p:sp>
        <p:nvSpPr>
          <p:cNvPr id="3" name="标题 1"/>
          <p:cNvSpPr txBox="1">
            <a:spLocks/>
          </p:cNvSpPr>
          <p:nvPr/>
        </p:nvSpPr>
        <p:spPr>
          <a:xfrm>
            <a:off x="1281411" y="6093296"/>
            <a:ext cx="6781800" cy="593125"/>
          </a:xfrm>
          <a:prstGeom prst="rect">
            <a:avLst/>
          </a:prstGeom>
        </p:spPr>
        <p:txBody>
          <a:bodyPr vert="horz" lIns="91440" tIns="45720" rIns="91440" bIns="45720" rtlCol="0" anchor="ctr">
            <a:normAutofit/>
          </a:bodyPr>
          <a:lstStyle>
            <a:lvl1pPr algn="l" defTabSz="913938" rtl="0" eaLnBrk="1" latinLnBrk="0" hangingPunct="1">
              <a:lnSpc>
                <a:spcPct val="90000"/>
              </a:lnSpc>
              <a:spcBef>
                <a:spcPct val="0"/>
              </a:spcBef>
              <a:buNone/>
              <a:defRPr sz="4398" kern="1200">
                <a:solidFill>
                  <a:schemeClr val="tx1"/>
                </a:solidFill>
                <a:latin typeface="+mj-lt"/>
                <a:ea typeface="+mj-ea"/>
                <a:cs typeface="+mj-cs"/>
              </a:defRPr>
            </a:lvl1pPr>
          </a:lstStyle>
          <a:p>
            <a:pPr fontAlgn="auto">
              <a:spcAft>
                <a:spcPts val="0"/>
              </a:spcAft>
            </a:pPr>
            <a:r>
              <a:rPr lang="zh-CN" altLang="en-US" sz="3200" dirty="0" smtClean="0">
                <a:solidFill>
                  <a:srgbClr val="0066CC"/>
                </a:solidFill>
                <a:ea typeface="微软雅黑" panose="020B0503020204020204" pitchFamily="34" charset="-122"/>
              </a:rPr>
              <a:t>组成部分-内容-左</a:t>
            </a:r>
          </a:p>
        </p:txBody>
      </p:sp>
      <p:pic>
        <p:nvPicPr>
          <p:cNvPr id="4" name="内容占位符 7" descr="主体.png"/>
          <p:cNvPicPr>
            <a:picLocks noChangeAspect="1"/>
          </p:cNvPicPr>
          <p:nvPr/>
        </p:nvPicPr>
        <p:blipFill>
          <a:blip r:embed="rId3">
            <a:extLst>
              <a:ext uri="{28A0092B-C50C-407E-A947-70E740481C1C}">
                <a14:useLocalDpi xmlns:a14="http://schemas.microsoft.com/office/drawing/2010/main" val="0"/>
              </a:ext>
            </a:extLst>
          </a:blip>
          <a:srcRect t="2631" b="2631"/>
          <a:stretch>
            <a:fillRect/>
          </a:stretch>
        </p:blipFill>
        <p:spPr>
          <a:xfrm>
            <a:off x="840136" y="1069444"/>
            <a:ext cx="10533063" cy="5426075"/>
          </a:xfrm>
          <a:prstGeom prst="rect">
            <a:avLst/>
          </a:prstGeom>
        </p:spPr>
      </p:pic>
      <p:sp>
        <p:nvSpPr>
          <p:cNvPr id="5" name="矩形 5"/>
          <p:cNvSpPr>
            <a:spLocks noChangeArrowheads="1"/>
          </p:cNvSpPr>
          <p:nvPr/>
        </p:nvSpPr>
        <p:spPr bwMode="auto">
          <a:xfrm>
            <a:off x="2217243" y="1052736"/>
            <a:ext cx="7326312" cy="4306888"/>
          </a:xfrm>
          <a:prstGeom prst="rect">
            <a:avLst/>
          </a:prstGeom>
          <a:solidFill>
            <a:srgbClr val="AD0101">
              <a:alpha val="29803"/>
            </a:srgbClr>
          </a:solidFill>
          <a:ln>
            <a:noFill/>
          </a:ln>
          <a:extLst>
            <a:ext uri="{91240B29-F687-4F45-9708-019B960494DF}">
              <a14:hiddenLine xmlns:a14="http://schemas.microsoft.com/office/drawing/2010/main" w="22225">
                <a:solidFill>
                  <a:srgbClr val="000000"/>
                </a:solidFill>
                <a:miter lim="800000"/>
                <a:headEnd/>
                <a:tailEnd/>
              </a14:hiddenLine>
            </a:ext>
          </a:extLst>
        </p:spPr>
        <p:txBody>
          <a:bodyPr anchor="ctr"/>
          <a:lstStyle>
            <a:lvl1pPr eaLnBrk="0" hangingPunct="0">
              <a:spcBef>
                <a:spcPct val="20000"/>
              </a:spcBef>
              <a:buClr>
                <a:schemeClr val="accent1"/>
              </a:buClr>
              <a:buChar char="•"/>
              <a:defRPr kumimoji="1" sz="2400">
                <a:solidFill>
                  <a:schemeClr val="tx2"/>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Char char="•"/>
              <a:defRPr kumimoji="1" sz="2200">
                <a:solidFill>
                  <a:schemeClr val="tx2"/>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Char char="•"/>
              <a:defRPr kumimoji="1" sz="2000">
                <a:solidFill>
                  <a:schemeClr val="tx2"/>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9pPr>
          </a:lstStyle>
          <a:p>
            <a:pPr algn="ctr" eaLnBrk="1" hangingPunct="1">
              <a:spcBef>
                <a:spcPct val="0"/>
              </a:spcBef>
              <a:buClrTx/>
              <a:buFont typeface="Arial" panose="020B0604020202020204" pitchFamily="34" charset="0"/>
              <a:buNone/>
            </a:pPr>
            <a:endParaRPr kumimoji="0" lang="zh-CN" altLang="en-US" sz="1800">
              <a:solidFill>
                <a:srgbClr val="000000"/>
              </a:solidFill>
            </a:endParaRPr>
          </a:p>
        </p:txBody>
      </p:sp>
      <p:sp>
        <p:nvSpPr>
          <p:cNvPr id="6" name="矩形 8"/>
          <p:cNvSpPr>
            <a:spLocks noChangeArrowheads="1"/>
          </p:cNvSpPr>
          <p:nvPr/>
        </p:nvSpPr>
        <p:spPr bwMode="auto">
          <a:xfrm>
            <a:off x="2228355" y="5431061"/>
            <a:ext cx="7324725" cy="447675"/>
          </a:xfrm>
          <a:prstGeom prst="rect">
            <a:avLst/>
          </a:prstGeom>
          <a:solidFill>
            <a:srgbClr val="AD0101">
              <a:alpha val="29803"/>
            </a:srgbClr>
          </a:solidFill>
          <a:ln>
            <a:noFill/>
          </a:ln>
          <a:extLst>
            <a:ext uri="{91240B29-F687-4F45-9708-019B960494DF}">
              <a14:hiddenLine xmlns:a14="http://schemas.microsoft.com/office/drawing/2010/main" w="22225">
                <a:solidFill>
                  <a:srgbClr val="000000"/>
                </a:solidFill>
                <a:miter lim="800000"/>
                <a:headEnd/>
                <a:tailEnd/>
              </a14:hiddenLine>
            </a:ext>
          </a:extLst>
        </p:spPr>
        <p:txBody>
          <a:bodyPr anchor="ctr"/>
          <a:lstStyle>
            <a:lvl1pPr eaLnBrk="0" hangingPunct="0">
              <a:spcBef>
                <a:spcPct val="20000"/>
              </a:spcBef>
              <a:buClr>
                <a:schemeClr val="accent1"/>
              </a:buClr>
              <a:buChar char="•"/>
              <a:defRPr kumimoji="1" sz="2400">
                <a:solidFill>
                  <a:schemeClr val="tx2"/>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Char char="•"/>
              <a:defRPr kumimoji="1" sz="2200">
                <a:solidFill>
                  <a:schemeClr val="tx2"/>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Char char="•"/>
              <a:defRPr kumimoji="1" sz="2000">
                <a:solidFill>
                  <a:schemeClr val="tx2"/>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9pPr>
          </a:lstStyle>
          <a:p>
            <a:pPr algn="ctr" eaLnBrk="1" hangingPunct="1">
              <a:spcBef>
                <a:spcPct val="0"/>
              </a:spcBef>
              <a:buClrTx/>
              <a:buFont typeface="Arial" panose="020B0604020202020204" pitchFamily="34" charset="0"/>
              <a:buNone/>
            </a:pPr>
            <a:endParaRPr kumimoji="0" lang="zh-CN" altLang="en-US" sz="1800">
              <a:solidFill>
                <a:srgbClr val="000000"/>
              </a:solidFill>
            </a:endParaRPr>
          </a:p>
        </p:txBody>
      </p:sp>
      <p:sp>
        <p:nvSpPr>
          <p:cNvPr id="7" name="矩形 6"/>
          <p:cNvSpPr>
            <a:spLocks noChangeArrowheads="1"/>
          </p:cNvSpPr>
          <p:nvPr/>
        </p:nvSpPr>
        <p:spPr bwMode="auto">
          <a:xfrm>
            <a:off x="2423592" y="1086074"/>
            <a:ext cx="4100512" cy="4219575"/>
          </a:xfrm>
          <a:prstGeom prst="rect">
            <a:avLst/>
          </a:prstGeom>
          <a:solidFill>
            <a:srgbClr val="FFFFFF">
              <a:alpha val="50195"/>
            </a:srgbClr>
          </a:solidFill>
          <a:ln>
            <a:noFill/>
          </a:ln>
          <a:extLst>
            <a:ext uri="{91240B29-F687-4F45-9708-019B960494DF}">
              <a14:hiddenLine xmlns:a14="http://schemas.microsoft.com/office/drawing/2010/main" w="22225">
                <a:solidFill>
                  <a:srgbClr val="000000"/>
                </a:solidFill>
                <a:miter lim="800000"/>
                <a:headEnd/>
                <a:tailEnd/>
              </a14:hiddenLine>
            </a:ext>
          </a:extLst>
        </p:spPr>
        <p:txBody>
          <a:bodyPr anchor="ctr"/>
          <a:lstStyle>
            <a:lvl1pPr eaLnBrk="0" hangingPunct="0">
              <a:spcBef>
                <a:spcPct val="20000"/>
              </a:spcBef>
              <a:buClr>
                <a:schemeClr val="accent1"/>
              </a:buClr>
              <a:buChar char="•"/>
              <a:defRPr kumimoji="1" sz="2400">
                <a:solidFill>
                  <a:schemeClr val="tx2"/>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Char char="•"/>
              <a:defRPr kumimoji="1" sz="2200">
                <a:solidFill>
                  <a:schemeClr val="tx2"/>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Char char="•"/>
              <a:defRPr kumimoji="1" sz="2000">
                <a:solidFill>
                  <a:schemeClr val="tx2"/>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9pPr>
          </a:lstStyle>
          <a:p>
            <a:pPr algn="ctr" eaLnBrk="1" hangingPunct="1">
              <a:spcBef>
                <a:spcPct val="0"/>
              </a:spcBef>
              <a:buClrTx/>
              <a:buFont typeface="Arial" panose="020B0604020202020204" pitchFamily="34" charset="0"/>
              <a:buNone/>
            </a:pPr>
            <a:endParaRPr kumimoji="0" lang="zh-CN" altLang="en-US" sz="1800">
              <a:solidFill>
                <a:srgbClr val="000000"/>
              </a:solidFill>
            </a:endParaRPr>
          </a:p>
        </p:txBody>
      </p:sp>
      <p:sp>
        <p:nvSpPr>
          <p:cNvPr id="8" name="矩形 9"/>
          <p:cNvSpPr>
            <a:spLocks noChangeArrowheads="1"/>
          </p:cNvSpPr>
          <p:nvPr/>
        </p:nvSpPr>
        <p:spPr bwMode="auto">
          <a:xfrm>
            <a:off x="6608267" y="1086074"/>
            <a:ext cx="2909888" cy="4219575"/>
          </a:xfrm>
          <a:prstGeom prst="rect">
            <a:avLst/>
          </a:prstGeom>
          <a:solidFill>
            <a:schemeClr val="bg1">
              <a:alpha val="41176"/>
            </a:schemeClr>
          </a:solidFill>
          <a:ln>
            <a:noFill/>
          </a:ln>
          <a:extLst>
            <a:ext uri="{91240B29-F687-4F45-9708-019B960494DF}">
              <a14:hiddenLine xmlns:a14="http://schemas.microsoft.com/office/drawing/2010/main" w="22225">
                <a:solidFill>
                  <a:srgbClr val="000000"/>
                </a:solidFill>
                <a:miter lim="800000"/>
                <a:headEnd/>
                <a:tailEnd/>
              </a14:hiddenLine>
            </a:ext>
          </a:extLst>
        </p:spPr>
        <p:txBody>
          <a:bodyPr anchor="ctr"/>
          <a:lstStyle>
            <a:lvl1pPr eaLnBrk="0" hangingPunct="0">
              <a:spcBef>
                <a:spcPct val="20000"/>
              </a:spcBef>
              <a:buClr>
                <a:schemeClr val="accent1"/>
              </a:buClr>
              <a:buChar char="•"/>
              <a:defRPr kumimoji="1" sz="2400">
                <a:solidFill>
                  <a:schemeClr val="tx2"/>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Char char="•"/>
              <a:defRPr kumimoji="1" sz="2200">
                <a:solidFill>
                  <a:schemeClr val="tx2"/>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Char char="•"/>
              <a:defRPr kumimoji="1" sz="2000">
                <a:solidFill>
                  <a:schemeClr val="tx2"/>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9pPr>
          </a:lstStyle>
          <a:p>
            <a:pPr algn="ctr" eaLnBrk="1" hangingPunct="1">
              <a:spcBef>
                <a:spcPct val="0"/>
              </a:spcBef>
              <a:buClrTx/>
              <a:buFont typeface="Arial" panose="020B0604020202020204" pitchFamily="34" charset="0"/>
              <a:buNone/>
            </a:pPr>
            <a:endParaRPr kumimoji="0" lang="zh-CN" altLang="en-US" sz="1800">
              <a:solidFill>
                <a:srgbClr val="000000"/>
              </a:solidFill>
            </a:endParaRPr>
          </a:p>
        </p:txBody>
      </p:sp>
    </p:spTree>
    <p:extLst>
      <p:ext uri="{BB962C8B-B14F-4D97-AF65-F5344CB8AC3E}">
        <p14:creationId xmlns:p14="http://schemas.microsoft.com/office/powerpoint/2010/main" val="164048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763734" y="127132"/>
            <a:ext cx="6492506"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rPr>
              <a:t>分析效果图</a:t>
            </a:r>
          </a:p>
        </p:txBody>
      </p:sp>
      <p:sp>
        <p:nvSpPr>
          <p:cNvPr id="3" name="标题 1"/>
          <p:cNvSpPr txBox="1">
            <a:spLocks/>
          </p:cNvSpPr>
          <p:nvPr/>
        </p:nvSpPr>
        <p:spPr>
          <a:xfrm>
            <a:off x="1763734" y="4995069"/>
            <a:ext cx="6781800" cy="1600200"/>
          </a:xfrm>
          <a:prstGeom prst="rect">
            <a:avLst/>
          </a:prstGeom>
        </p:spPr>
        <p:txBody>
          <a:bodyPr vert="horz" lIns="91440" tIns="45720" rIns="91440" bIns="45720" rtlCol="0" anchor="ctr">
            <a:normAutofit/>
          </a:bodyPr>
          <a:lstStyle>
            <a:lvl1pPr algn="l" defTabSz="913938" rtl="0" eaLnBrk="1" latinLnBrk="0" hangingPunct="1">
              <a:lnSpc>
                <a:spcPct val="90000"/>
              </a:lnSpc>
              <a:spcBef>
                <a:spcPct val="0"/>
              </a:spcBef>
              <a:buNone/>
              <a:defRPr sz="4398" kern="1200">
                <a:solidFill>
                  <a:schemeClr val="tx1"/>
                </a:solidFill>
                <a:latin typeface="+mj-lt"/>
                <a:ea typeface="+mj-ea"/>
                <a:cs typeface="+mj-cs"/>
              </a:defRPr>
            </a:lvl1pPr>
          </a:lstStyle>
          <a:p>
            <a:pPr fontAlgn="auto">
              <a:spcAft>
                <a:spcPts val="0"/>
              </a:spcAft>
            </a:pPr>
            <a:r>
              <a:rPr lang="zh-CN" altLang="en-US" sz="3200" dirty="0" smtClean="0">
                <a:ea typeface="微软雅黑" panose="020B0503020204020204" pitchFamily="34" charset="-122"/>
              </a:rPr>
              <a:t>组成部分-左-</a:t>
            </a:r>
            <a:r>
              <a:rPr lang="zh-CN" altLang="en-US" sz="3200" dirty="0">
                <a:latin typeface="微软雅黑" panose="020B0503020204020204" pitchFamily="34" charset="-122"/>
                <a:ea typeface="微软雅黑" panose="020B0503020204020204" pitchFamily="34" charset="-122"/>
                <a:cs typeface="+mn-cs"/>
              </a:rPr>
              <a:t>logo</a:t>
            </a:r>
          </a:p>
        </p:txBody>
      </p:sp>
      <p:pic>
        <p:nvPicPr>
          <p:cNvPr id="4"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34" y="1124744"/>
            <a:ext cx="5842000" cy="180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5"/>
          <p:cNvSpPr>
            <a:spLocks noChangeArrowheads="1"/>
          </p:cNvSpPr>
          <p:nvPr/>
        </p:nvSpPr>
        <p:spPr bwMode="auto">
          <a:xfrm>
            <a:off x="1874859" y="1316832"/>
            <a:ext cx="4913313" cy="1443037"/>
          </a:xfrm>
          <a:prstGeom prst="rect">
            <a:avLst/>
          </a:prstGeom>
          <a:solidFill>
            <a:srgbClr val="AD0101">
              <a:alpha val="29803"/>
            </a:srgbClr>
          </a:solidFill>
          <a:ln>
            <a:noFill/>
          </a:ln>
          <a:extLst>
            <a:ext uri="{91240B29-F687-4F45-9708-019B960494DF}">
              <a14:hiddenLine xmlns:a14="http://schemas.microsoft.com/office/drawing/2010/main" w="22225">
                <a:solidFill>
                  <a:srgbClr val="000000"/>
                </a:solidFill>
                <a:miter lim="800000"/>
                <a:headEnd/>
                <a:tailEnd/>
              </a14:hiddenLine>
            </a:ext>
          </a:extLst>
        </p:spPr>
        <p:txBody>
          <a:bodyPr anchor="ctr"/>
          <a:lstStyle>
            <a:lvl1pPr eaLnBrk="0" hangingPunct="0">
              <a:spcBef>
                <a:spcPct val="20000"/>
              </a:spcBef>
              <a:buClr>
                <a:schemeClr val="accent1"/>
              </a:buClr>
              <a:buChar char="•"/>
              <a:defRPr kumimoji="1" sz="2400">
                <a:solidFill>
                  <a:schemeClr val="tx2"/>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Char char="•"/>
              <a:defRPr kumimoji="1" sz="2200">
                <a:solidFill>
                  <a:schemeClr val="tx2"/>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Char char="•"/>
              <a:defRPr kumimoji="1" sz="2000">
                <a:solidFill>
                  <a:schemeClr val="tx2"/>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9pPr>
          </a:lstStyle>
          <a:p>
            <a:pPr algn="ctr" eaLnBrk="1" hangingPunct="1">
              <a:spcBef>
                <a:spcPct val="0"/>
              </a:spcBef>
              <a:buClrTx/>
              <a:buFont typeface="Arial" panose="020B0604020202020204" pitchFamily="34" charset="0"/>
              <a:buNone/>
            </a:pPr>
            <a:endParaRPr kumimoji="0" lang="zh-CN" altLang="en-US" sz="1800">
              <a:solidFill>
                <a:srgbClr val="000000"/>
              </a:solidFill>
            </a:endParaRPr>
          </a:p>
        </p:txBody>
      </p:sp>
      <p:sp>
        <p:nvSpPr>
          <p:cNvPr id="6" name="文本框 10"/>
          <p:cNvSpPr txBox="1">
            <a:spLocks noChangeArrowheads="1"/>
          </p:cNvSpPr>
          <p:nvPr/>
        </p:nvSpPr>
        <p:spPr bwMode="auto">
          <a:xfrm>
            <a:off x="1774847" y="3207544"/>
            <a:ext cx="34321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Char char="•"/>
              <a:defRPr kumimoji="1" sz="2400">
                <a:solidFill>
                  <a:schemeClr val="tx2"/>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Char char="•"/>
              <a:defRPr kumimoji="1" sz="2200">
                <a:solidFill>
                  <a:schemeClr val="tx2"/>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Char char="•"/>
              <a:defRPr kumimoji="1" sz="2000">
                <a:solidFill>
                  <a:schemeClr val="tx2"/>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9pPr>
          </a:lstStyle>
          <a:p>
            <a:pPr eaLnBrk="1" hangingPunct="1">
              <a:spcBef>
                <a:spcPct val="0"/>
              </a:spcBef>
              <a:buClrTx/>
              <a:buFont typeface="Arial" panose="020B0604020202020204" pitchFamily="34" charset="0"/>
              <a:buNone/>
            </a:pPr>
            <a:r>
              <a:rPr kumimoji="0" lang="zh-CN" altLang="en-US" sz="3200" dirty="0">
                <a:solidFill>
                  <a:schemeClr val="tx1"/>
                </a:solidFill>
                <a:latin typeface="微软雅黑" panose="020B0503020204020204" pitchFamily="34" charset="-122"/>
                <a:ea typeface="微软雅黑" panose="020B0503020204020204" pitchFamily="34" charset="-122"/>
              </a:rPr>
              <a:t>左</a:t>
            </a:r>
            <a:r>
              <a:rPr kumimoji="0" lang="zh-CN" altLang="en-US" sz="3200" dirty="0" smtClean="0">
                <a:solidFill>
                  <a:schemeClr val="tx1"/>
                </a:solidFill>
                <a:latin typeface="微软雅黑" panose="020B0503020204020204" pitchFamily="34" charset="-122"/>
                <a:ea typeface="微软雅黑" panose="020B0503020204020204" pitchFamily="34" charset="-122"/>
              </a:rPr>
              <a:t>：</a:t>
            </a:r>
            <a:r>
              <a:rPr kumimoji="0" lang="en-US" altLang="zh-CN" sz="3200" dirty="0" smtClean="0">
                <a:solidFill>
                  <a:schemeClr val="tx1"/>
                </a:solidFill>
                <a:latin typeface="微软雅黑" panose="020B0503020204020204" pitchFamily="34" charset="-122"/>
                <a:ea typeface="微软雅黑" panose="020B0503020204020204" pitchFamily="34" charset="-122"/>
              </a:rPr>
              <a:t>logo</a:t>
            </a:r>
            <a:r>
              <a:rPr kumimoji="0" lang="zh-CN" altLang="en-US" sz="3200" dirty="0">
                <a:solidFill>
                  <a:schemeClr val="tx1"/>
                </a:solidFill>
                <a:latin typeface="微软雅黑" panose="020B0503020204020204" pitchFamily="34" charset="-122"/>
                <a:ea typeface="微软雅黑" panose="020B0503020204020204" pitchFamily="34" charset="-122"/>
              </a:rPr>
              <a:t>图片</a:t>
            </a:r>
            <a:endParaRPr kumimoji="0" lang="en-US" altLang="zh-CN" sz="3200" dirty="0">
              <a:solidFill>
                <a:schemeClr val="tx1"/>
              </a:solidFill>
              <a:latin typeface="微软雅黑" panose="020B0503020204020204" pitchFamily="34" charset="-122"/>
              <a:ea typeface="微软雅黑" panose="020B0503020204020204" pitchFamily="34" charset="-122"/>
            </a:endParaRPr>
          </a:p>
          <a:p>
            <a:pPr eaLnBrk="1" hangingPunct="1">
              <a:spcBef>
                <a:spcPct val="0"/>
              </a:spcBef>
              <a:buClrTx/>
              <a:buFont typeface="Arial" panose="020B0604020202020204" pitchFamily="34" charset="0"/>
              <a:buNone/>
            </a:pPr>
            <a:r>
              <a:rPr kumimoji="0" lang="zh-CN" altLang="en-US" sz="3200" dirty="0">
                <a:solidFill>
                  <a:schemeClr val="tx1"/>
                </a:solidFill>
                <a:latin typeface="微软雅黑" panose="020B0503020204020204" pitchFamily="34" charset="-122"/>
                <a:ea typeface="微软雅黑" panose="020B0503020204020204" pitchFamily="34" charset="-122"/>
              </a:rPr>
              <a:t>右：名称</a:t>
            </a:r>
            <a:r>
              <a:rPr kumimoji="0" lang="en-US" altLang="zh-CN" sz="3200" dirty="0">
                <a:solidFill>
                  <a:schemeClr val="tx1"/>
                </a:solidFill>
                <a:latin typeface="微软雅黑" panose="020B0503020204020204" pitchFamily="34" charset="-122"/>
                <a:ea typeface="微软雅黑" panose="020B0503020204020204" pitchFamily="34" charset="-122"/>
              </a:rPr>
              <a:t>+slogan</a:t>
            </a:r>
            <a:endParaRPr kumimoji="0" lang="zh-CN" altLang="en-US" sz="32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64324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763734" y="127132"/>
            <a:ext cx="6492506"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rPr>
              <a:t>分析效果图</a:t>
            </a:r>
          </a:p>
        </p:txBody>
      </p:sp>
      <p:pic>
        <p:nvPicPr>
          <p:cNvPr id="13"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7626" y="1085999"/>
            <a:ext cx="6883400" cy="184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标题 1"/>
          <p:cNvSpPr txBox="1">
            <a:spLocks/>
          </p:cNvSpPr>
          <p:nvPr/>
        </p:nvSpPr>
        <p:spPr>
          <a:xfrm>
            <a:off x="1797626" y="4811861"/>
            <a:ext cx="6781800" cy="1600200"/>
          </a:xfrm>
          <a:prstGeom prst="rect">
            <a:avLst/>
          </a:prstGeom>
        </p:spPr>
        <p:txBody>
          <a:bodyPr vert="horz" lIns="91440" tIns="45720" rIns="91440" bIns="45720" rtlCol="0" anchor="ctr">
            <a:normAutofit/>
          </a:bodyPr>
          <a:lstStyle>
            <a:lvl1pPr algn="l" defTabSz="913938" rtl="0" eaLnBrk="1" latinLnBrk="0" hangingPunct="1">
              <a:lnSpc>
                <a:spcPct val="90000"/>
              </a:lnSpc>
              <a:spcBef>
                <a:spcPct val="0"/>
              </a:spcBef>
              <a:buNone/>
              <a:defRPr sz="4398" kern="1200">
                <a:solidFill>
                  <a:schemeClr val="tx1"/>
                </a:solidFill>
                <a:latin typeface="+mj-lt"/>
                <a:ea typeface="+mj-ea"/>
                <a:cs typeface="+mj-cs"/>
              </a:defRPr>
            </a:lvl1pPr>
          </a:lstStyle>
          <a:p>
            <a:pPr fontAlgn="auto">
              <a:spcAft>
                <a:spcPts val="0"/>
              </a:spcAft>
            </a:pPr>
            <a:r>
              <a:rPr lang="zh-CN" altLang="en-US" sz="3200" dirty="0" smtClean="0">
                <a:solidFill>
                  <a:srgbClr val="0066CC"/>
                </a:solidFill>
                <a:ea typeface="微软雅黑" panose="020B0503020204020204" pitchFamily="34" charset="-122"/>
              </a:rPr>
              <a:t>组成部分-左-职位</a:t>
            </a:r>
          </a:p>
        </p:txBody>
      </p:sp>
      <p:sp>
        <p:nvSpPr>
          <p:cNvPr id="16" name="矩形 5"/>
          <p:cNvSpPr>
            <a:spLocks noChangeArrowheads="1"/>
          </p:cNvSpPr>
          <p:nvPr/>
        </p:nvSpPr>
        <p:spPr bwMode="auto">
          <a:xfrm>
            <a:off x="1991301" y="1276499"/>
            <a:ext cx="6461125" cy="517525"/>
          </a:xfrm>
          <a:prstGeom prst="rect">
            <a:avLst/>
          </a:prstGeom>
          <a:solidFill>
            <a:srgbClr val="AD0101">
              <a:alpha val="29803"/>
            </a:srgbClr>
          </a:solidFill>
          <a:ln>
            <a:noFill/>
          </a:ln>
          <a:extLst>
            <a:ext uri="{91240B29-F687-4F45-9708-019B960494DF}">
              <a14:hiddenLine xmlns:a14="http://schemas.microsoft.com/office/drawing/2010/main" w="22225">
                <a:solidFill>
                  <a:srgbClr val="000000"/>
                </a:solidFill>
                <a:miter lim="800000"/>
                <a:headEnd/>
                <a:tailEnd/>
              </a14:hiddenLine>
            </a:ext>
          </a:extLst>
        </p:spPr>
        <p:txBody>
          <a:bodyPr anchor="ctr"/>
          <a:lstStyle>
            <a:lvl1pPr eaLnBrk="0" hangingPunct="0">
              <a:spcBef>
                <a:spcPct val="20000"/>
              </a:spcBef>
              <a:buClr>
                <a:schemeClr val="accent1"/>
              </a:buClr>
              <a:buChar char="•"/>
              <a:defRPr kumimoji="1" sz="2400">
                <a:solidFill>
                  <a:schemeClr val="tx2"/>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Char char="•"/>
              <a:defRPr kumimoji="1" sz="2200">
                <a:solidFill>
                  <a:schemeClr val="tx2"/>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Char char="•"/>
              <a:defRPr kumimoji="1" sz="2000">
                <a:solidFill>
                  <a:schemeClr val="tx2"/>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9pPr>
          </a:lstStyle>
          <a:p>
            <a:pPr algn="ctr" eaLnBrk="1" hangingPunct="1">
              <a:spcBef>
                <a:spcPct val="0"/>
              </a:spcBef>
              <a:buClrTx/>
              <a:buFont typeface="Arial" panose="020B0604020202020204" pitchFamily="34" charset="0"/>
              <a:buNone/>
            </a:pPr>
            <a:endParaRPr kumimoji="0" lang="zh-CN" altLang="en-US" sz="1800">
              <a:solidFill>
                <a:srgbClr val="000000"/>
              </a:solidFill>
            </a:endParaRPr>
          </a:p>
        </p:txBody>
      </p:sp>
      <p:sp>
        <p:nvSpPr>
          <p:cNvPr id="17" name="矩形 7"/>
          <p:cNvSpPr>
            <a:spLocks noChangeArrowheads="1"/>
          </p:cNvSpPr>
          <p:nvPr/>
        </p:nvSpPr>
        <p:spPr bwMode="auto">
          <a:xfrm>
            <a:off x="1991301" y="1844824"/>
            <a:ext cx="6461125" cy="1006475"/>
          </a:xfrm>
          <a:prstGeom prst="rect">
            <a:avLst/>
          </a:prstGeom>
          <a:solidFill>
            <a:srgbClr val="AD0101">
              <a:alpha val="29803"/>
            </a:srgbClr>
          </a:solidFill>
          <a:ln>
            <a:noFill/>
          </a:ln>
          <a:extLst>
            <a:ext uri="{91240B29-F687-4F45-9708-019B960494DF}">
              <a14:hiddenLine xmlns:a14="http://schemas.microsoft.com/office/drawing/2010/main" w="22225">
                <a:solidFill>
                  <a:srgbClr val="000000"/>
                </a:solidFill>
                <a:miter lim="800000"/>
                <a:headEnd/>
                <a:tailEnd/>
              </a14:hiddenLine>
            </a:ext>
          </a:extLst>
        </p:spPr>
        <p:txBody>
          <a:bodyPr anchor="ctr"/>
          <a:lstStyle>
            <a:lvl1pPr eaLnBrk="0" hangingPunct="0">
              <a:spcBef>
                <a:spcPct val="20000"/>
              </a:spcBef>
              <a:buClr>
                <a:schemeClr val="accent1"/>
              </a:buClr>
              <a:buChar char="•"/>
              <a:defRPr kumimoji="1" sz="2400">
                <a:solidFill>
                  <a:schemeClr val="tx2"/>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Char char="•"/>
              <a:defRPr kumimoji="1" sz="2200">
                <a:solidFill>
                  <a:schemeClr val="tx2"/>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Char char="•"/>
              <a:defRPr kumimoji="1" sz="2000">
                <a:solidFill>
                  <a:schemeClr val="tx2"/>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9pPr>
          </a:lstStyle>
          <a:p>
            <a:pPr algn="ctr" eaLnBrk="1" hangingPunct="1">
              <a:spcBef>
                <a:spcPct val="0"/>
              </a:spcBef>
              <a:buClrTx/>
              <a:buFont typeface="Arial" panose="020B0604020202020204" pitchFamily="34" charset="0"/>
              <a:buNone/>
            </a:pPr>
            <a:endParaRPr kumimoji="0" lang="zh-CN" altLang="en-US" sz="1800">
              <a:solidFill>
                <a:srgbClr val="000000"/>
              </a:solidFill>
            </a:endParaRPr>
          </a:p>
        </p:txBody>
      </p:sp>
      <p:sp>
        <p:nvSpPr>
          <p:cNvPr id="18" name="矩形 8"/>
          <p:cNvSpPr>
            <a:spLocks noChangeArrowheads="1"/>
          </p:cNvSpPr>
          <p:nvPr/>
        </p:nvSpPr>
        <p:spPr bwMode="auto">
          <a:xfrm>
            <a:off x="2072264" y="1398736"/>
            <a:ext cx="1076325" cy="314325"/>
          </a:xfrm>
          <a:prstGeom prst="rect">
            <a:avLst/>
          </a:prstGeom>
          <a:solidFill>
            <a:srgbClr val="FFFFFF">
              <a:alpha val="50195"/>
            </a:srgbClr>
          </a:solidFill>
          <a:ln>
            <a:noFill/>
          </a:ln>
          <a:extLst>
            <a:ext uri="{91240B29-F687-4F45-9708-019B960494DF}">
              <a14:hiddenLine xmlns:a14="http://schemas.microsoft.com/office/drawing/2010/main" w="22225">
                <a:solidFill>
                  <a:srgbClr val="000000"/>
                </a:solidFill>
                <a:miter lim="800000"/>
                <a:headEnd/>
                <a:tailEnd/>
              </a14:hiddenLine>
            </a:ext>
          </a:extLst>
        </p:spPr>
        <p:txBody>
          <a:bodyPr anchor="ctr"/>
          <a:lstStyle>
            <a:lvl1pPr eaLnBrk="0" hangingPunct="0">
              <a:spcBef>
                <a:spcPct val="20000"/>
              </a:spcBef>
              <a:buClr>
                <a:schemeClr val="accent1"/>
              </a:buClr>
              <a:buChar char="•"/>
              <a:defRPr kumimoji="1" sz="2400">
                <a:solidFill>
                  <a:schemeClr val="tx2"/>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Char char="•"/>
              <a:defRPr kumimoji="1" sz="2200">
                <a:solidFill>
                  <a:schemeClr val="tx2"/>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Char char="•"/>
              <a:defRPr kumimoji="1" sz="2000">
                <a:solidFill>
                  <a:schemeClr val="tx2"/>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9pPr>
          </a:lstStyle>
          <a:p>
            <a:pPr algn="ctr" eaLnBrk="1" hangingPunct="1">
              <a:spcBef>
                <a:spcPct val="0"/>
              </a:spcBef>
              <a:buClrTx/>
              <a:buFont typeface="Arial" panose="020B0604020202020204" pitchFamily="34" charset="0"/>
              <a:buNone/>
            </a:pPr>
            <a:endParaRPr kumimoji="0" lang="zh-CN" altLang="en-US" sz="1800">
              <a:solidFill>
                <a:srgbClr val="000000"/>
              </a:solidFill>
            </a:endParaRPr>
          </a:p>
        </p:txBody>
      </p:sp>
      <p:sp>
        <p:nvSpPr>
          <p:cNvPr id="19" name="矩形 9"/>
          <p:cNvSpPr>
            <a:spLocks noChangeArrowheads="1"/>
          </p:cNvSpPr>
          <p:nvPr/>
        </p:nvSpPr>
        <p:spPr bwMode="auto">
          <a:xfrm>
            <a:off x="7630101" y="1500336"/>
            <a:ext cx="771525" cy="242888"/>
          </a:xfrm>
          <a:prstGeom prst="rect">
            <a:avLst/>
          </a:prstGeom>
          <a:solidFill>
            <a:srgbClr val="FFFFFF">
              <a:alpha val="50195"/>
            </a:srgbClr>
          </a:solidFill>
          <a:ln>
            <a:noFill/>
          </a:ln>
          <a:extLst>
            <a:ext uri="{91240B29-F687-4F45-9708-019B960494DF}">
              <a14:hiddenLine xmlns:a14="http://schemas.microsoft.com/office/drawing/2010/main" w="22225">
                <a:solidFill>
                  <a:srgbClr val="000000"/>
                </a:solidFill>
                <a:miter lim="800000"/>
                <a:headEnd/>
                <a:tailEnd/>
              </a14:hiddenLine>
            </a:ext>
          </a:extLst>
        </p:spPr>
        <p:txBody>
          <a:bodyPr anchor="ctr"/>
          <a:lstStyle>
            <a:lvl1pPr eaLnBrk="0" hangingPunct="0">
              <a:spcBef>
                <a:spcPct val="20000"/>
              </a:spcBef>
              <a:buClr>
                <a:schemeClr val="accent1"/>
              </a:buClr>
              <a:buChar char="•"/>
              <a:defRPr kumimoji="1" sz="2400">
                <a:solidFill>
                  <a:schemeClr val="tx2"/>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Char char="•"/>
              <a:defRPr kumimoji="1" sz="2200">
                <a:solidFill>
                  <a:schemeClr val="tx2"/>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Char char="•"/>
              <a:defRPr kumimoji="1" sz="2000">
                <a:solidFill>
                  <a:schemeClr val="tx2"/>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9pPr>
          </a:lstStyle>
          <a:p>
            <a:pPr algn="ctr" eaLnBrk="1" hangingPunct="1">
              <a:spcBef>
                <a:spcPct val="0"/>
              </a:spcBef>
              <a:buClrTx/>
              <a:buFont typeface="Arial" panose="020B0604020202020204" pitchFamily="34" charset="0"/>
              <a:buNone/>
            </a:pPr>
            <a:endParaRPr kumimoji="0" lang="zh-CN" altLang="en-US" sz="1800">
              <a:solidFill>
                <a:srgbClr val="000000"/>
              </a:solidFill>
            </a:endParaRPr>
          </a:p>
        </p:txBody>
      </p:sp>
      <p:sp>
        <p:nvSpPr>
          <p:cNvPr id="20" name="矩形 10"/>
          <p:cNvSpPr>
            <a:spLocks noChangeArrowheads="1"/>
          </p:cNvSpPr>
          <p:nvPr/>
        </p:nvSpPr>
        <p:spPr bwMode="auto">
          <a:xfrm>
            <a:off x="2072264" y="1895624"/>
            <a:ext cx="5862637" cy="874712"/>
          </a:xfrm>
          <a:prstGeom prst="rect">
            <a:avLst/>
          </a:prstGeom>
          <a:solidFill>
            <a:srgbClr val="FFFFFF">
              <a:alpha val="50195"/>
            </a:srgbClr>
          </a:solidFill>
          <a:ln>
            <a:noFill/>
          </a:ln>
          <a:extLst>
            <a:ext uri="{91240B29-F687-4F45-9708-019B960494DF}">
              <a14:hiddenLine xmlns:a14="http://schemas.microsoft.com/office/drawing/2010/main" w="22225">
                <a:solidFill>
                  <a:srgbClr val="000000"/>
                </a:solidFill>
                <a:miter lim="800000"/>
                <a:headEnd/>
                <a:tailEnd/>
              </a14:hiddenLine>
            </a:ext>
          </a:extLst>
        </p:spPr>
        <p:txBody>
          <a:bodyPr anchor="ctr"/>
          <a:lstStyle>
            <a:lvl1pPr eaLnBrk="0" hangingPunct="0">
              <a:spcBef>
                <a:spcPct val="20000"/>
              </a:spcBef>
              <a:buClr>
                <a:schemeClr val="accent1"/>
              </a:buClr>
              <a:buChar char="•"/>
              <a:defRPr kumimoji="1" sz="2400">
                <a:solidFill>
                  <a:schemeClr val="tx2"/>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Char char="•"/>
              <a:defRPr kumimoji="1" sz="2200">
                <a:solidFill>
                  <a:schemeClr val="tx2"/>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Char char="•"/>
              <a:defRPr kumimoji="1" sz="2000">
                <a:solidFill>
                  <a:schemeClr val="tx2"/>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9pPr>
          </a:lstStyle>
          <a:p>
            <a:pPr algn="ctr" eaLnBrk="1" hangingPunct="1">
              <a:spcBef>
                <a:spcPct val="0"/>
              </a:spcBef>
              <a:buClrTx/>
              <a:buFont typeface="Arial" panose="020B0604020202020204" pitchFamily="34" charset="0"/>
              <a:buNone/>
            </a:pPr>
            <a:endParaRPr kumimoji="0" lang="zh-CN" altLang="en-US" sz="1800">
              <a:solidFill>
                <a:srgbClr val="000000"/>
              </a:solidFill>
            </a:endParaRPr>
          </a:p>
        </p:txBody>
      </p:sp>
      <p:sp>
        <p:nvSpPr>
          <p:cNvPr id="21" name="矩形 11"/>
          <p:cNvSpPr>
            <a:spLocks noChangeArrowheads="1"/>
          </p:cNvSpPr>
          <p:nvPr/>
        </p:nvSpPr>
        <p:spPr bwMode="auto">
          <a:xfrm flipH="1">
            <a:off x="8015864" y="1895624"/>
            <a:ext cx="314325" cy="874712"/>
          </a:xfrm>
          <a:prstGeom prst="rect">
            <a:avLst/>
          </a:prstGeom>
          <a:solidFill>
            <a:srgbClr val="FFFFFF">
              <a:alpha val="50195"/>
            </a:srgbClr>
          </a:solidFill>
          <a:ln>
            <a:noFill/>
          </a:ln>
          <a:extLst>
            <a:ext uri="{91240B29-F687-4F45-9708-019B960494DF}">
              <a14:hiddenLine xmlns:a14="http://schemas.microsoft.com/office/drawing/2010/main" w="22225">
                <a:solidFill>
                  <a:srgbClr val="000000"/>
                </a:solidFill>
                <a:miter lim="800000"/>
                <a:headEnd/>
                <a:tailEnd/>
              </a14:hiddenLine>
            </a:ext>
          </a:extLst>
        </p:spPr>
        <p:txBody>
          <a:bodyPr anchor="ctr"/>
          <a:lstStyle>
            <a:lvl1pPr eaLnBrk="0" hangingPunct="0">
              <a:spcBef>
                <a:spcPct val="20000"/>
              </a:spcBef>
              <a:buClr>
                <a:schemeClr val="accent1"/>
              </a:buClr>
              <a:buChar char="•"/>
              <a:defRPr kumimoji="1" sz="2400">
                <a:solidFill>
                  <a:schemeClr val="tx2"/>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Char char="•"/>
              <a:defRPr kumimoji="1" sz="2200">
                <a:solidFill>
                  <a:schemeClr val="tx2"/>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Char char="•"/>
              <a:defRPr kumimoji="1" sz="2000">
                <a:solidFill>
                  <a:schemeClr val="tx2"/>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9pPr>
          </a:lstStyle>
          <a:p>
            <a:pPr algn="ctr" eaLnBrk="1" hangingPunct="1">
              <a:spcBef>
                <a:spcPct val="0"/>
              </a:spcBef>
              <a:buClrTx/>
              <a:buFont typeface="Arial" panose="020B0604020202020204" pitchFamily="34" charset="0"/>
              <a:buNone/>
            </a:pPr>
            <a:endParaRPr kumimoji="0" lang="zh-CN" altLang="en-US" sz="1800">
              <a:solidFill>
                <a:srgbClr val="000000"/>
              </a:solidFill>
            </a:endParaRPr>
          </a:p>
        </p:txBody>
      </p:sp>
      <p:sp>
        <p:nvSpPr>
          <p:cNvPr id="22" name="文本框 12"/>
          <p:cNvSpPr txBox="1">
            <a:spLocks noChangeArrowheads="1"/>
          </p:cNvSpPr>
          <p:nvPr/>
        </p:nvSpPr>
        <p:spPr bwMode="auto">
          <a:xfrm>
            <a:off x="1808739" y="3024336"/>
            <a:ext cx="315912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Char char="•"/>
              <a:defRPr kumimoji="1" sz="2400">
                <a:solidFill>
                  <a:schemeClr val="tx2"/>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Char char="•"/>
              <a:defRPr kumimoji="1" sz="2200">
                <a:solidFill>
                  <a:schemeClr val="tx2"/>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Char char="•"/>
              <a:defRPr kumimoji="1" sz="2000">
                <a:solidFill>
                  <a:schemeClr val="tx2"/>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9pPr>
          </a:lstStyle>
          <a:p>
            <a:pPr eaLnBrk="1" hangingPunct="1">
              <a:spcBef>
                <a:spcPct val="0"/>
              </a:spcBef>
              <a:buClrTx/>
              <a:buFont typeface="Arial" panose="020B0604020202020204" pitchFamily="34" charset="0"/>
              <a:buNone/>
            </a:pPr>
            <a:r>
              <a:rPr kumimoji="0" lang="zh-CN" altLang="en-US" sz="3200">
                <a:solidFill>
                  <a:schemeClr val="tx1"/>
                </a:solidFill>
                <a:latin typeface="微软雅黑" panose="020B0503020204020204" pitchFamily="34" charset="-122"/>
                <a:ea typeface="微软雅黑" panose="020B0503020204020204" pitchFamily="34" charset="-122"/>
              </a:rPr>
              <a:t>上：标题</a:t>
            </a:r>
            <a:r>
              <a:rPr kumimoji="0" lang="en-US" altLang="zh-CN" sz="3200">
                <a:solidFill>
                  <a:schemeClr val="tx1"/>
                </a:solidFill>
                <a:latin typeface="微软雅黑" panose="020B0503020204020204" pitchFamily="34" charset="-122"/>
                <a:ea typeface="微软雅黑" panose="020B0503020204020204" pitchFamily="34" charset="-122"/>
              </a:rPr>
              <a:t>+more</a:t>
            </a:r>
          </a:p>
          <a:p>
            <a:pPr eaLnBrk="1" hangingPunct="1">
              <a:spcBef>
                <a:spcPct val="0"/>
              </a:spcBef>
              <a:buClrTx/>
              <a:buFont typeface="Arial" panose="020B0604020202020204" pitchFamily="34" charset="0"/>
              <a:buNone/>
            </a:pPr>
            <a:r>
              <a:rPr kumimoji="0" lang="zh-CN" altLang="en-US" sz="3200">
                <a:solidFill>
                  <a:schemeClr val="tx1"/>
                </a:solidFill>
                <a:latin typeface="微软雅黑" panose="020B0503020204020204" pitchFamily="34" charset="-122"/>
                <a:ea typeface="微软雅黑" panose="020B0503020204020204" pitchFamily="34" charset="-122"/>
              </a:rPr>
              <a:t>下：内容</a:t>
            </a:r>
            <a:r>
              <a:rPr kumimoji="0" lang="en-US" altLang="zh-CN" sz="3200">
                <a:solidFill>
                  <a:schemeClr val="tx1"/>
                </a:solidFill>
                <a:latin typeface="微软雅黑" panose="020B0503020204020204" pitchFamily="34" charset="-122"/>
                <a:ea typeface="微软雅黑" panose="020B0503020204020204" pitchFamily="34" charset="-122"/>
              </a:rPr>
              <a:t>+</a:t>
            </a:r>
            <a:r>
              <a:rPr kumimoji="0" lang="zh-CN" altLang="en-US" sz="3200">
                <a:solidFill>
                  <a:schemeClr val="tx1"/>
                </a:solidFill>
                <a:latin typeface="微软雅黑" panose="020B0503020204020204" pitchFamily="34" charset="-122"/>
                <a:ea typeface="微软雅黑" panose="020B0503020204020204" pitchFamily="34" charset="-122"/>
              </a:rPr>
              <a:t>滚动</a:t>
            </a:r>
          </a:p>
        </p:txBody>
      </p:sp>
      <p:sp>
        <p:nvSpPr>
          <p:cNvPr id="23" name="文本框 13"/>
          <p:cNvSpPr txBox="1">
            <a:spLocks noChangeArrowheads="1"/>
          </p:cNvSpPr>
          <p:nvPr/>
        </p:nvSpPr>
        <p:spPr bwMode="auto">
          <a:xfrm>
            <a:off x="1808739" y="4474051"/>
            <a:ext cx="35221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Char char="•"/>
              <a:defRPr kumimoji="1" sz="2400">
                <a:solidFill>
                  <a:schemeClr val="tx2"/>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Char char="•"/>
              <a:defRPr kumimoji="1" sz="2200">
                <a:solidFill>
                  <a:schemeClr val="tx2"/>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Char char="•"/>
              <a:defRPr kumimoji="1" sz="2000">
                <a:solidFill>
                  <a:schemeClr val="tx2"/>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9pPr>
          </a:lstStyle>
          <a:p>
            <a:pPr eaLnBrk="1" hangingPunct="1">
              <a:spcBef>
                <a:spcPct val="0"/>
              </a:spcBef>
              <a:buClrTx/>
              <a:buFont typeface="Arial" panose="020B0604020202020204" pitchFamily="34" charset="0"/>
              <a:buNone/>
            </a:pPr>
            <a:r>
              <a:rPr kumimoji="0" lang="zh-CN" altLang="en-US" sz="2800" dirty="0" smtClean="0">
                <a:solidFill>
                  <a:schemeClr val="accent1"/>
                </a:solidFill>
                <a:latin typeface="微软雅黑" panose="020B0503020204020204" pitchFamily="34" charset="-122"/>
                <a:ea typeface="微软雅黑" panose="020B0503020204020204" pitchFamily="34" charset="-122"/>
              </a:rPr>
              <a:t>内容</a:t>
            </a:r>
            <a:r>
              <a:rPr kumimoji="0" lang="zh-CN" altLang="en-US" sz="2800" dirty="0">
                <a:solidFill>
                  <a:schemeClr val="accent1"/>
                </a:solidFill>
                <a:latin typeface="微软雅黑" panose="020B0503020204020204" pitchFamily="34" charset="-122"/>
                <a:ea typeface="微软雅黑" panose="020B0503020204020204" pitchFamily="34" charset="-122"/>
              </a:rPr>
              <a:t>部分如何</a:t>
            </a:r>
            <a:r>
              <a:rPr kumimoji="0" lang="zh-CN" altLang="en-US" sz="2800" dirty="0" smtClean="0">
                <a:solidFill>
                  <a:schemeClr val="accent1"/>
                </a:solidFill>
                <a:latin typeface="微软雅黑" panose="020B0503020204020204" pitchFamily="34" charset="-122"/>
                <a:ea typeface="微软雅黑" panose="020B0503020204020204" pitchFamily="34" charset="-122"/>
              </a:rPr>
              <a:t>分析</a:t>
            </a:r>
            <a:r>
              <a:rPr kumimoji="0" lang="zh-CN" altLang="en-US" sz="2800" b="1" dirty="0">
                <a:solidFill>
                  <a:schemeClr val="accent1"/>
                </a:solidFill>
                <a:latin typeface="微软雅黑" panose="020B0503020204020204" pitchFamily="34" charset="-122"/>
                <a:ea typeface="微软雅黑" panose="020B0503020204020204" pitchFamily="34" charset="-122"/>
              </a:rPr>
              <a:t>？</a:t>
            </a:r>
            <a:r>
              <a:rPr kumimoji="0" lang="zh-CN" altLang="en-US" sz="2800" dirty="0">
                <a:solidFill>
                  <a:schemeClr val="accent1"/>
                </a:solidFill>
                <a:latin typeface="微软雅黑" panose="020B0503020204020204" pitchFamily="34" charset="-122"/>
                <a:ea typeface="微软雅黑" panose="020B0503020204020204" pitchFamily="34" charset="-122"/>
              </a:rPr>
              <a:t> </a:t>
            </a:r>
            <a:endParaRPr kumimoji="0" lang="zh-CN" altLang="en-US" sz="2800"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66276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linds(horizontal)">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linds(horizontal)">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blinds(horizontal)">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blinds(horizontal)">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p:cTn id="37" dur="500" fill="hold"/>
                                        <p:tgtEl>
                                          <p:spTgt spid="23"/>
                                        </p:tgtEl>
                                        <p:attrNameLst>
                                          <p:attrName>ppt_w</p:attrName>
                                        </p:attrNameLst>
                                      </p:cBhvr>
                                      <p:tavLst>
                                        <p:tav tm="0">
                                          <p:val>
                                            <p:fltVal val="0"/>
                                          </p:val>
                                        </p:tav>
                                        <p:tav tm="100000">
                                          <p:val>
                                            <p:strVal val="#ppt_w"/>
                                          </p:val>
                                        </p:tav>
                                      </p:tavLst>
                                    </p:anim>
                                    <p:anim calcmode="lin" valueType="num">
                                      <p:cBhvr>
                                        <p:cTn id="38" dur="500" fill="hold"/>
                                        <p:tgtEl>
                                          <p:spTgt spid="2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763734" y="127132"/>
            <a:ext cx="6492506"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rPr>
              <a:t>分析效果图</a:t>
            </a:r>
          </a:p>
        </p:txBody>
      </p:sp>
      <p:pic>
        <p:nvPicPr>
          <p:cNvPr id="3"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7679" y="1162398"/>
            <a:ext cx="67564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1"/>
          <p:cNvSpPr txBox="1">
            <a:spLocks/>
          </p:cNvSpPr>
          <p:nvPr/>
        </p:nvSpPr>
        <p:spPr>
          <a:xfrm>
            <a:off x="1747679" y="5794066"/>
            <a:ext cx="6781800" cy="935693"/>
          </a:xfrm>
          <a:prstGeom prst="rect">
            <a:avLst/>
          </a:prstGeom>
        </p:spPr>
        <p:txBody>
          <a:bodyPr vert="horz" lIns="91440" tIns="45720" rIns="91440" bIns="45720" rtlCol="0" anchor="ctr">
            <a:normAutofit/>
          </a:bodyPr>
          <a:lstStyle>
            <a:lvl1pPr algn="l" defTabSz="913938" rtl="0" eaLnBrk="1" latinLnBrk="0" hangingPunct="1">
              <a:lnSpc>
                <a:spcPct val="90000"/>
              </a:lnSpc>
              <a:spcBef>
                <a:spcPct val="0"/>
              </a:spcBef>
              <a:buNone/>
              <a:defRPr sz="4398" kern="1200">
                <a:solidFill>
                  <a:schemeClr val="tx1"/>
                </a:solidFill>
                <a:latin typeface="+mj-lt"/>
                <a:ea typeface="+mj-ea"/>
                <a:cs typeface="+mj-cs"/>
              </a:defRPr>
            </a:lvl1pPr>
          </a:lstStyle>
          <a:p>
            <a:pPr fontAlgn="auto">
              <a:spcAft>
                <a:spcPts val="0"/>
              </a:spcAft>
            </a:pPr>
            <a:r>
              <a:rPr lang="zh-CN" altLang="en-US" sz="3200" dirty="0" smtClean="0">
                <a:solidFill>
                  <a:srgbClr val="0066CC"/>
                </a:solidFill>
                <a:ea typeface="微软雅黑" panose="020B0503020204020204" pitchFamily="34" charset="-122"/>
              </a:rPr>
              <a:t>组成部分-左-计划</a:t>
            </a:r>
          </a:p>
        </p:txBody>
      </p:sp>
      <p:sp>
        <p:nvSpPr>
          <p:cNvPr id="5" name="矩形 5"/>
          <p:cNvSpPr>
            <a:spLocks noChangeArrowheads="1"/>
          </p:cNvSpPr>
          <p:nvPr/>
        </p:nvSpPr>
        <p:spPr bwMode="auto">
          <a:xfrm>
            <a:off x="1858804" y="1268760"/>
            <a:ext cx="6310313" cy="274638"/>
          </a:xfrm>
          <a:prstGeom prst="rect">
            <a:avLst/>
          </a:prstGeom>
          <a:solidFill>
            <a:srgbClr val="AD0101">
              <a:alpha val="29803"/>
            </a:srgbClr>
          </a:solidFill>
          <a:ln>
            <a:noFill/>
          </a:ln>
          <a:extLst>
            <a:ext uri="{91240B29-F687-4F45-9708-019B960494DF}">
              <a14:hiddenLine xmlns:a14="http://schemas.microsoft.com/office/drawing/2010/main" w="22225">
                <a:solidFill>
                  <a:srgbClr val="000000"/>
                </a:solidFill>
                <a:miter lim="800000"/>
                <a:headEnd/>
                <a:tailEnd/>
              </a14:hiddenLine>
            </a:ext>
          </a:extLst>
        </p:spPr>
        <p:txBody>
          <a:bodyPr anchor="ctr"/>
          <a:lstStyle>
            <a:lvl1pPr eaLnBrk="0" hangingPunct="0">
              <a:spcBef>
                <a:spcPct val="20000"/>
              </a:spcBef>
              <a:buClr>
                <a:schemeClr val="accent1"/>
              </a:buClr>
              <a:buChar char="•"/>
              <a:defRPr kumimoji="1" sz="2400">
                <a:solidFill>
                  <a:schemeClr val="tx2"/>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Char char="•"/>
              <a:defRPr kumimoji="1" sz="2200">
                <a:solidFill>
                  <a:schemeClr val="tx2"/>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Char char="•"/>
              <a:defRPr kumimoji="1" sz="2000">
                <a:solidFill>
                  <a:schemeClr val="tx2"/>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9pPr>
          </a:lstStyle>
          <a:p>
            <a:pPr algn="ctr" eaLnBrk="1" hangingPunct="1">
              <a:spcBef>
                <a:spcPct val="0"/>
              </a:spcBef>
              <a:buClrTx/>
              <a:buFont typeface="Arial" panose="020B0604020202020204" pitchFamily="34" charset="0"/>
              <a:buNone/>
            </a:pPr>
            <a:endParaRPr kumimoji="0" lang="zh-CN" altLang="en-US" sz="1800">
              <a:solidFill>
                <a:srgbClr val="000000"/>
              </a:solidFill>
            </a:endParaRPr>
          </a:p>
        </p:txBody>
      </p:sp>
      <p:sp>
        <p:nvSpPr>
          <p:cNvPr id="6" name="矩形 7"/>
          <p:cNvSpPr>
            <a:spLocks noChangeArrowheads="1"/>
          </p:cNvSpPr>
          <p:nvPr/>
        </p:nvSpPr>
        <p:spPr bwMode="auto">
          <a:xfrm>
            <a:off x="1849279" y="1624360"/>
            <a:ext cx="6319838" cy="1858963"/>
          </a:xfrm>
          <a:prstGeom prst="rect">
            <a:avLst/>
          </a:prstGeom>
          <a:solidFill>
            <a:srgbClr val="AD0101">
              <a:alpha val="29803"/>
            </a:srgbClr>
          </a:solidFill>
          <a:ln>
            <a:noFill/>
          </a:ln>
          <a:extLst>
            <a:ext uri="{91240B29-F687-4F45-9708-019B960494DF}">
              <a14:hiddenLine xmlns:a14="http://schemas.microsoft.com/office/drawing/2010/main" w="22225">
                <a:solidFill>
                  <a:srgbClr val="000000"/>
                </a:solidFill>
                <a:miter lim="800000"/>
                <a:headEnd/>
                <a:tailEnd/>
              </a14:hiddenLine>
            </a:ext>
          </a:extLst>
        </p:spPr>
        <p:txBody>
          <a:bodyPr anchor="ctr"/>
          <a:lstStyle>
            <a:lvl1pPr eaLnBrk="0" hangingPunct="0">
              <a:spcBef>
                <a:spcPct val="20000"/>
              </a:spcBef>
              <a:buClr>
                <a:schemeClr val="accent1"/>
              </a:buClr>
              <a:buChar char="•"/>
              <a:defRPr kumimoji="1" sz="2400">
                <a:solidFill>
                  <a:schemeClr val="tx2"/>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Char char="•"/>
              <a:defRPr kumimoji="1" sz="2200">
                <a:solidFill>
                  <a:schemeClr val="tx2"/>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Char char="•"/>
              <a:defRPr kumimoji="1" sz="2000">
                <a:solidFill>
                  <a:schemeClr val="tx2"/>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9pPr>
          </a:lstStyle>
          <a:p>
            <a:pPr algn="ctr" eaLnBrk="1" hangingPunct="1">
              <a:spcBef>
                <a:spcPct val="0"/>
              </a:spcBef>
              <a:buClrTx/>
              <a:buFont typeface="Arial" panose="020B0604020202020204" pitchFamily="34" charset="0"/>
              <a:buNone/>
            </a:pPr>
            <a:endParaRPr kumimoji="0" lang="zh-CN" altLang="en-US" sz="1800">
              <a:solidFill>
                <a:srgbClr val="000000"/>
              </a:solidFill>
            </a:endParaRPr>
          </a:p>
        </p:txBody>
      </p:sp>
      <p:sp>
        <p:nvSpPr>
          <p:cNvPr id="7" name="矩形 8"/>
          <p:cNvSpPr>
            <a:spLocks noChangeArrowheads="1"/>
          </p:cNvSpPr>
          <p:nvPr/>
        </p:nvSpPr>
        <p:spPr bwMode="auto">
          <a:xfrm>
            <a:off x="1879442" y="1654523"/>
            <a:ext cx="1981200" cy="1798637"/>
          </a:xfrm>
          <a:prstGeom prst="rect">
            <a:avLst/>
          </a:prstGeom>
          <a:solidFill>
            <a:srgbClr val="FFFFFF">
              <a:alpha val="50195"/>
            </a:srgbClr>
          </a:solidFill>
          <a:ln>
            <a:noFill/>
          </a:ln>
          <a:extLst>
            <a:ext uri="{91240B29-F687-4F45-9708-019B960494DF}">
              <a14:hiddenLine xmlns:a14="http://schemas.microsoft.com/office/drawing/2010/main" w="22225">
                <a:solidFill>
                  <a:srgbClr val="000000"/>
                </a:solidFill>
                <a:miter lim="800000"/>
                <a:headEnd/>
                <a:tailEnd/>
              </a14:hiddenLine>
            </a:ext>
          </a:extLst>
        </p:spPr>
        <p:txBody>
          <a:bodyPr anchor="ctr"/>
          <a:lstStyle>
            <a:lvl1pPr eaLnBrk="0" hangingPunct="0">
              <a:spcBef>
                <a:spcPct val="20000"/>
              </a:spcBef>
              <a:buClr>
                <a:schemeClr val="accent1"/>
              </a:buClr>
              <a:buChar char="•"/>
              <a:defRPr kumimoji="1" sz="2400">
                <a:solidFill>
                  <a:schemeClr val="tx2"/>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Char char="•"/>
              <a:defRPr kumimoji="1" sz="2200">
                <a:solidFill>
                  <a:schemeClr val="tx2"/>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Char char="•"/>
              <a:defRPr kumimoji="1" sz="2000">
                <a:solidFill>
                  <a:schemeClr val="tx2"/>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9pPr>
          </a:lstStyle>
          <a:p>
            <a:pPr algn="ctr" eaLnBrk="1" hangingPunct="1">
              <a:spcBef>
                <a:spcPct val="0"/>
              </a:spcBef>
              <a:buClrTx/>
              <a:buFont typeface="Arial" panose="020B0604020202020204" pitchFamily="34" charset="0"/>
              <a:buNone/>
            </a:pPr>
            <a:endParaRPr kumimoji="0" lang="zh-CN" altLang="en-US" sz="1800">
              <a:solidFill>
                <a:srgbClr val="000000"/>
              </a:solidFill>
            </a:endParaRPr>
          </a:p>
        </p:txBody>
      </p:sp>
      <p:sp>
        <p:nvSpPr>
          <p:cNvPr id="8" name="文本框 10"/>
          <p:cNvSpPr txBox="1">
            <a:spLocks noChangeArrowheads="1"/>
          </p:cNvSpPr>
          <p:nvPr/>
        </p:nvSpPr>
        <p:spPr bwMode="auto">
          <a:xfrm>
            <a:off x="1758792" y="3880198"/>
            <a:ext cx="315912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1"/>
              </a:buClr>
              <a:buChar char="•"/>
              <a:defRPr kumimoji="1" sz="2400">
                <a:solidFill>
                  <a:schemeClr val="tx2"/>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Char char="•"/>
              <a:defRPr kumimoji="1" sz="2200">
                <a:solidFill>
                  <a:schemeClr val="tx2"/>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Char char="•"/>
              <a:defRPr kumimoji="1" sz="2000">
                <a:solidFill>
                  <a:schemeClr val="tx2"/>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9pPr>
          </a:lstStyle>
          <a:p>
            <a:pPr eaLnBrk="1" hangingPunct="1">
              <a:spcBef>
                <a:spcPct val="0"/>
              </a:spcBef>
              <a:buClrTx/>
              <a:buFont typeface="Arial" panose="020B0604020202020204" pitchFamily="34" charset="0"/>
              <a:buNone/>
            </a:pPr>
            <a:r>
              <a:rPr kumimoji="0" lang="zh-CN" altLang="en-US" sz="3200">
                <a:solidFill>
                  <a:schemeClr val="tx1"/>
                </a:solidFill>
                <a:latin typeface="微软雅黑" panose="020B0503020204020204" pitchFamily="34" charset="-122"/>
                <a:ea typeface="微软雅黑" panose="020B0503020204020204" pitchFamily="34" charset="-122"/>
              </a:rPr>
              <a:t>上：标题</a:t>
            </a:r>
            <a:r>
              <a:rPr kumimoji="0" lang="en-US" altLang="zh-CN" sz="3200">
                <a:solidFill>
                  <a:schemeClr val="tx1"/>
                </a:solidFill>
                <a:latin typeface="微软雅黑" panose="020B0503020204020204" pitchFamily="34" charset="-122"/>
                <a:ea typeface="微软雅黑" panose="020B0503020204020204" pitchFamily="34" charset="-122"/>
              </a:rPr>
              <a:t>+more</a:t>
            </a:r>
          </a:p>
          <a:p>
            <a:pPr eaLnBrk="1" hangingPunct="1">
              <a:spcBef>
                <a:spcPct val="0"/>
              </a:spcBef>
              <a:buClrTx/>
              <a:buFont typeface="Arial" panose="020B0604020202020204" pitchFamily="34" charset="0"/>
              <a:buNone/>
            </a:pPr>
            <a:r>
              <a:rPr kumimoji="0" lang="zh-CN" altLang="en-US" sz="3200">
                <a:solidFill>
                  <a:schemeClr val="tx1"/>
                </a:solidFill>
                <a:latin typeface="微软雅黑" panose="020B0503020204020204" pitchFamily="34" charset="-122"/>
                <a:ea typeface="微软雅黑" panose="020B0503020204020204" pitchFamily="34" charset="-122"/>
              </a:rPr>
              <a:t>下：计划列表</a:t>
            </a:r>
          </a:p>
        </p:txBody>
      </p:sp>
      <p:sp>
        <p:nvSpPr>
          <p:cNvPr id="9" name="文本框 11"/>
          <p:cNvSpPr txBox="1">
            <a:spLocks noChangeArrowheads="1"/>
          </p:cNvSpPr>
          <p:nvPr/>
        </p:nvSpPr>
        <p:spPr bwMode="auto">
          <a:xfrm>
            <a:off x="1747679" y="5134323"/>
            <a:ext cx="754653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accent1"/>
              </a:buClr>
              <a:buChar char="•"/>
              <a:defRPr kumimoji="1" sz="2400">
                <a:solidFill>
                  <a:schemeClr val="tx2"/>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Char char="•"/>
              <a:defRPr kumimoji="1" sz="2200">
                <a:solidFill>
                  <a:schemeClr val="tx2"/>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Char char="•"/>
              <a:defRPr kumimoji="1" sz="2000">
                <a:solidFill>
                  <a:schemeClr val="tx2"/>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9pPr>
          </a:lstStyle>
          <a:p>
            <a:pPr eaLnBrk="1" hangingPunct="1">
              <a:spcBef>
                <a:spcPct val="0"/>
              </a:spcBef>
              <a:buClrTx/>
              <a:buFont typeface="Arial" panose="020B0604020202020204" pitchFamily="34" charset="0"/>
              <a:buNone/>
            </a:pPr>
            <a:r>
              <a:rPr kumimoji="0" lang="zh-CN" altLang="en-US" sz="2800" dirty="0" smtClean="0">
                <a:solidFill>
                  <a:schemeClr val="accent1"/>
                </a:solidFill>
                <a:latin typeface="微软雅黑" panose="020B0503020204020204" pitchFamily="34" charset="-122"/>
                <a:ea typeface="微软雅黑" panose="020B0503020204020204" pitchFamily="34" charset="-122"/>
              </a:rPr>
              <a:t>每个</a:t>
            </a:r>
            <a:r>
              <a:rPr kumimoji="0" lang="zh-CN" altLang="en-US" sz="2800" dirty="0">
                <a:solidFill>
                  <a:schemeClr val="accent1"/>
                </a:solidFill>
                <a:latin typeface="微软雅黑" panose="020B0503020204020204" pitchFamily="34" charset="-122"/>
                <a:ea typeface="微软雅黑" panose="020B0503020204020204" pitchFamily="34" charset="-122"/>
              </a:rPr>
              <a:t>计划内的图片及上传者浏览数如何</a:t>
            </a:r>
            <a:r>
              <a:rPr kumimoji="0" lang="zh-CN" altLang="en-US" sz="2800" dirty="0" smtClean="0">
                <a:solidFill>
                  <a:schemeClr val="accent1"/>
                </a:solidFill>
                <a:latin typeface="微软雅黑" panose="020B0503020204020204" pitchFamily="34" charset="-122"/>
                <a:ea typeface="微软雅黑" panose="020B0503020204020204" pitchFamily="34" charset="-122"/>
              </a:rPr>
              <a:t>布局</a:t>
            </a:r>
            <a:r>
              <a:rPr kumimoji="0" lang="zh-CN" altLang="en-US" sz="2800" b="1" dirty="0">
                <a:solidFill>
                  <a:schemeClr val="accent1"/>
                </a:solidFill>
                <a:latin typeface="微软雅黑" panose="020B0503020204020204" pitchFamily="34" charset="-122"/>
                <a:ea typeface="微软雅黑" panose="020B0503020204020204" pitchFamily="34" charset="-122"/>
              </a:rPr>
              <a:t>？</a:t>
            </a:r>
            <a:r>
              <a:rPr kumimoji="0" lang="zh-CN" altLang="en-US" sz="2800" dirty="0">
                <a:solidFill>
                  <a:schemeClr val="accent1"/>
                </a:solidFill>
                <a:latin typeface="微软雅黑" panose="020B0503020204020204" pitchFamily="34" charset="-122"/>
                <a:ea typeface="微软雅黑" panose="020B0503020204020204" pitchFamily="34" charset="-122"/>
              </a:rPr>
              <a:t> </a:t>
            </a:r>
            <a:endParaRPr kumimoji="0" lang="zh-CN" altLang="en-US" sz="2800" dirty="0">
              <a:solidFill>
                <a:schemeClr val="accent1"/>
              </a:solidFill>
              <a:latin typeface="微软雅黑" panose="020B0503020204020204" pitchFamily="34" charset="-122"/>
              <a:ea typeface="微软雅黑" panose="020B0503020204020204" pitchFamily="34" charset="-122"/>
            </a:endParaRPr>
          </a:p>
        </p:txBody>
      </p:sp>
      <p:sp>
        <p:nvSpPr>
          <p:cNvPr id="10" name="矩形 12"/>
          <p:cNvSpPr>
            <a:spLocks noChangeArrowheads="1"/>
          </p:cNvSpPr>
          <p:nvPr/>
        </p:nvSpPr>
        <p:spPr bwMode="auto">
          <a:xfrm>
            <a:off x="4024154" y="1654523"/>
            <a:ext cx="1981200" cy="1798637"/>
          </a:xfrm>
          <a:prstGeom prst="rect">
            <a:avLst/>
          </a:prstGeom>
          <a:solidFill>
            <a:srgbClr val="FFFFFF">
              <a:alpha val="50195"/>
            </a:srgbClr>
          </a:solidFill>
          <a:ln>
            <a:noFill/>
          </a:ln>
          <a:extLst>
            <a:ext uri="{91240B29-F687-4F45-9708-019B960494DF}">
              <a14:hiddenLine xmlns:a14="http://schemas.microsoft.com/office/drawing/2010/main" w="22225">
                <a:solidFill>
                  <a:srgbClr val="000000"/>
                </a:solidFill>
                <a:miter lim="800000"/>
                <a:headEnd/>
                <a:tailEnd/>
              </a14:hiddenLine>
            </a:ext>
          </a:extLst>
        </p:spPr>
        <p:txBody>
          <a:bodyPr anchor="ctr"/>
          <a:lstStyle>
            <a:lvl1pPr eaLnBrk="0" hangingPunct="0">
              <a:spcBef>
                <a:spcPct val="20000"/>
              </a:spcBef>
              <a:buClr>
                <a:schemeClr val="accent1"/>
              </a:buClr>
              <a:buChar char="•"/>
              <a:defRPr kumimoji="1" sz="2400">
                <a:solidFill>
                  <a:schemeClr val="tx2"/>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Char char="•"/>
              <a:defRPr kumimoji="1" sz="2200">
                <a:solidFill>
                  <a:schemeClr val="tx2"/>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Char char="•"/>
              <a:defRPr kumimoji="1" sz="2000">
                <a:solidFill>
                  <a:schemeClr val="tx2"/>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9pPr>
          </a:lstStyle>
          <a:p>
            <a:pPr algn="ctr" eaLnBrk="1" hangingPunct="1">
              <a:spcBef>
                <a:spcPct val="0"/>
              </a:spcBef>
              <a:buClrTx/>
              <a:buFont typeface="Arial" panose="020B0604020202020204" pitchFamily="34" charset="0"/>
              <a:buNone/>
            </a:pPr>
            <a:endParaRPr kumimoji="0" lang="zh-CN" altLang="en-US" sz="1800">
              <a:solidFill>
                <a:srgbClr val="000000"/>
              </a:solidFill>
            </a:endParaRPr>
          </a:p>
        </p:txBody>
      </p:sp>
      <p:sp>
        <p:nvSpPr>
          <p:cNvPr id="11" name="矩形 13"/>
          <p:cNvSpPr>
            <a:spLocks noChangeArrowheads="1"/>
          </p:cNvSpPr>
          <p:nvPr/>
        </p:nvSpPr>
        <p:spPr bwMode="auto">
          <a:xfrm>
            <a:off x="6157754" y="1654523"/>
            <a:ext cx="1981200" cy="1798637"/>
          </a:xfrm>
          <a:prstGeom prst="rect">
            <a:avLst/>
          </a:prstGeom>
          <a:solidFill>
            <a:srgbClr val="FFFFFF">
              <a:alpha val="50195"/>
            </a:srgbClr>
          </a:solidFill>
          <a:ln>
            <a:noFill/>
          </a:ln>
          <a:extLst>
            <a:ext uri="{91240B29-F687-4F45-9708-019B960494DF}">
              <a14:hiddenLine xmlns:a14="http://schemas.microsoft.com/office/drawing/2010/main" w="22225">
                <a:solidFill>
                  <a:srgbClr val="000000"/>
                </a:solidFill>
                <a:miter lim="800000"/>
                <a:headEnd/>
                <a:tailEnd/>
              </a14:hiddenLine>
            </a:ext>
          </a:extLst>
        </p:spPr>
        <p:txBody>
          <a:bodyPr anchor="ctr"/>
          <a:lstStyle>
            <a:lvl1pPr eaLnBrk="0" hangingPunct="0">
              <a:spcBef>
                <a:spcPct val="20000"/>
              </a:spcBef>
              <a:buClr>
                <a:schemeClr val="accent1"/>
              </a:buClr>
              <a:buChar char="•"/>
              <a:defRPr kumimoji="1" sz="2400">
                <a:solidFill>
                  <a:schemeClr val="tx2"/>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Char char="•"/>
              <a:defRPr kumimoji="1" sz="2200">
                <a:solidFill>
                  <a:schemeClr val="tx2"/>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Char char="•"/>
              <a:defRPr kumimoji="1" sz="2000">
                <a:solidFill>
                  <a:schemeClr val="tx2"/>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9pPr>
          </a:lstStyle>
          <a:p>
            <a:pPr algn="ctr" eaLnBrk="1" hangingPunct="1">
              <a:spcBef>
                <a:spcPct val="0"/>
              </a:spcBef>
              <a:buClrTx/>
              <a:buFont typeface="Arial" panose="020B0604020202020204" pitchFamily="34" charset="0"/>
              <a:buNone/>
            </a:pPr>
            <a:endParaRPr kumimoji="0" lang="zh-CN" altLang="en-US" sz="1800">
              <a:solidFill>
                <a:srgbClr val="000000"/>
              </a:solidFill>
            </a:endParaRPr>
          </a:p>
        </p:txBody>
      </p:sp>
    </p:spTree>
    <p:extLst>
      <p:ext uri="{BB962C8B-B14F-4D97-AF65-F5344CB8AC3E}">
        <p14:creationId xmlns:p14="http://schemas.microsoft.com/office/powerpoint/2010/main" val="1235244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3" presetClass="entr" presetSubtype="16"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p:bldP spid="10"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763734" y="127132"/>
            <a:ext cx="6492506"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rPr>
              <a:t>分析效果图</a:t>
            </a:r>
          </a:p>
        </p:txBody>
      </p:sp>
      <p:pic>
        <p:nvPicPr>
          <p:cNvPr id="3" name="图片 9" descr="未标题-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0400" y="3085877"/>
            <a:ext cx="2308225"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1"/>
          <p:cNvSpPr txBox="1">
            <a:spLocks/>
          </p:cNvSpPr>
          <p:nvPr/>
        </p:nvSpPr>
        <p:spPr>
          <a:xfrm>
            <a:off x="1920875" y="5067077"/>
            <a:ext cx="6781800" cy="1600200"/>
          </a:xfrm>
          <a:prstGeom prst="rect">
            <a:avLst/>
          </a:prstGeom>
        </p:spPr>
        <p:txBody>
          <a:bodyPr vert="horz" lIns="91440" tIns="45720" rIns="91440" bIns="45720" rtlCol="0" anchor="ctr">
            <a:normAutofit/>
          </a:bodyPr>
          <a:lstStyle>
            <a:lvl1pPr algn="l" defTabSz="913938" rtl="0" eaLnBrk="1" latinLnBrk="0" hangingPunct="1">
              <a:lnSpc>
                <a:spcPct val="90000"/>
              </a:lnSpc>
              <a:spcBef>
                <a:spcPct val="0"/>
              </a:spcBef>
              <a:buNone/>
              <a:defRPr sz="4398" kern="1200">
                <a:solidFill>
                  <a:schemeClr val="tx1"/>
                </a:solidFill>
                <a:latin typeface="+mj-lt"/>
                <a:ea typeface="+mj-ea"/>
                <a:cs typeface="+mj-cs"/>
              </a:defRPr>
            </a:lvl1pPr>
          </a:lstStyle>
          <a:p>
            <a:pPr fontAlgn="auto">
              <a:spcAft>
                <a:spcPts val="0"/>
              </a:spcAft>
            </a:pPr>
            <a:r>
              <a:rPr lang="zh-CN" altLang="en-US" sz="3200" dirty="0" smtClean="0">
                <a:ea typeface="微软雅黑" panose="020B0503020204020204" pitchFamily="34" charset="-122"/>
              </a:rPr>
              <a:t>组成部分-右</a:t>
            </a:r>
          </a:p>
        </p:txBody>
      </p:sp>
      <p:sp>
        <p:nvSpPr>
          <p:cNvPr id="5" name="文本框 11"/>
          <p:cNvSpPr txBox="1">
            <a:spLocks noChangeArrowheads="1"/>
          </p:cNvSpPr>
          <p:nvPr/>
        </p:nvSpPr>
        <p:spPr bwMode="auto">
          <a:xfrm>
            <a:off x="1920875" y="1688877"/>
            <a:ext cx="39116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Char char="•"/>
              <a:defRPr kumimoji="1" sz="2400">
                <a:solidFill>
                  <a:schemeClr val="tx2"/>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Char char="•"/>
              <a:defRPr kumimoji="1" sz="2200">
                <a:solidFill>
                  <a:schemeClr val="tx2"/>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Char char="•"/>
              <a:defRPr kumimoji="1" sz="2000">
                <a:solidFill>
                  <a:schemeClr val="tx2"/>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9pPr>
          </a:lstStyle>
          <a:p>
            <a:pPr eaLnBrk="1" hangingPunct="1">
              <a:spcBef>
                <a:spcPct val="0"/>
              </a:spcBef>
              <a:buClrTx/>
              <a:buFont typeface="Arial" panose="020B0604020202020204" pitchFamily="34" charset="0"/>
              <a:buNone/>
            </a:pPr>
            <a:r>
              <a:rPr kumimoji="0" lang="zh-CN" altLang="en-US" sz="2800">
                <a:solidFill>
                  <a:schemeClr val="accent1"/>
                </a:solidFill>
                <a:latin typeface="微软雅黑" panose="020B0503020204020204" pitchFamily="34" charset="-122"/>
                <a:ea typeface="微软雅黑" panose="020B0503020204020204" pitchFamily="34" charset="-122"/>
              </a:rPr>
              <a:t>试着分析</a:t>
            </a:r>
            <a:endParaRPr kumimoji="0" lang="en-US" altLang="zh-CN" sz="2800">
              <a:solidFill>
                <a:schemeClr val="accent1"/>
              </a:solidFill>
              <a:latin typeface="微软雅黑" panose="020B0503020204020204" pitchFamily="34" charset="-122"/>
              <a:ea typeface="微软雅黑" panose="020B0503020204020204" pitchFamily="34" charset="-122"/>
            </a:endParaRPr>
          </a:p>
          <a:p>
            <a:pPr eaLnBrk="1" hangingPunct="1">
              <a:spcBef>
                <a:spcPct val="0"/>
              </a:spcBef>
              <a:buClrTx/>
              <a:buFont typeface="Arial" panose="020B0604020202020204" pitchFamily="34" charset="0"/>
              <a:buNone/>
            </a:pPr>
            <a:r>
              <a:rPr kumimoji="0" lang="zh-CN" altLang="en-US" sz="2800">
                <a:solidFill>
                  <a:schemeClr val="accent1"/>
                </a:solidFill>
                <a:latin typeface="微软雅黑" panose="020B0503020204020204" pitchFamily="34" charset="-122"/>
                <a:ea typeface="微软雅黑" panose="020B0503020204020204" pitchFamily="34" charset="-122"/>
              </a:rPr>
              <a:t>右侧内容的布局</a:t>
            </a:r>
          </a:p>
        </p:txBody>
      </p:sp>
      <p:pic>
        <p:nvPicPr>
          <p:cNvPr id="6"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196752"/>
            <a:ext cx="3308350" cy="5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9120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763734" y="127132"/>
            <a:ext cx="6492506"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rPr>
              <a:t>分析效果图</a:t>
            </a:r>
          </a:p>
        </p:txBody>
      </p:sp>
      <p:sp>
        <p:nvSpPr>
          <p:cNvPr id="3" name="标题 1"/>
          <p:cNvSpPr txBox="1">
            <a:spLocks/>
          </p:cNvSpPr>
          <p:nvPr/>
        </p:nvSpPr>
        <p:spPr>
          <a:xfrm>
            <a:off x="1763734" y="5733255"/>
            <a:ext cx="6781800" cy="951037"/>
          </a:xfrm>
          <a:prstGeom prst="rect">
            <a:avLst/>
          </a:prstGeom>
        </p:spPr>
        <p:txBody>
          <a:bodyPr vert="horz" lIns="91440" tIns="45720" rIns="91440" bIns="45720" rtlCol="0" anchor="ctr">
            <a:normAutofit/>
          </a:bodyPr>
          <a:lstStyle>
            <a:lvl1pPr algn="l" defTabSz="913938" rtl="0" eaLnBrk="1" latinLnBrk="0" hangingPunct="1">
              <a:lnSpc>
                <a:spcPct val="90000"/>
              </a:lnSpc>
              <a:spcBef>
                <a:spcPct val="0"/>
              </a:spcBef>
              <a:buNone/>
              <a:defRPr sz="4398" kern="1200">
                <a:solidFill>
                  <a:schemeClr val="tx1"/>
                </a:solidFill>
                <a:latin typeface="+mj-lt"/>
                <a:ea typeface="+mj-ea"/>
                <a:cs typeface="+mj-cs"/>
              </a:defRPr>
            </a:lvl1pPr>
          </a:lstStyle>
          <a:p>
            <a:pPr fontAlgn="auto">
              <a:spcAft>
                <a:spcPts val="0"/>
              </a:spcAft>
            </a:pPr>
            <a:r>
              <a:rPr lang="zh-CN" altLang="en-US" sz="3200" dirty="0" smtClean="0">
                <a:solidFill>
                  <a:srgbClr val="0066CC"/>
                </a:solidFill>
                <a:ea typeface="微软雅黑" panose="020B0503020204020204" pitchFamily="34" charset="-122"/>
              </a:rPr>
              <a:t>基本元素</a:t>
            </a:r>
          </a:p>
        </p:txBody>
      </p:sp>
      <p:sp>
        <p:nvSpPr>
          <p:cNvPr id="4" name="内容占位符 2"/>
          <p:cNvSpPr txBox="1">
            <a:spLocks/>
          </p:cNvSpPr>
          <p:nvPr/>
        </p:nvSpPr>
        <p:spPr>
          <a:xfrm>
            <a:off x="1415480" y="1196752"/>
            <a:ext cx="8712968" cy="4320480"/>
          </a:xfrm>
          <a:prstGeom prst="rect">
            <a:avLst/>
          </a:prstGeom>
        </p:spPr>
        <p:txBody>
          <a:bodyPr vert="horz" lIns="91440" tIns="45720" rIns="91440" bIns="45720" rtlCol="0" anchor="t">
            <a:normAutofit/>
          </a:bodyPr>
          <a:lstStyle>
            <a:lvl1pPr marL="228485" indent="-228485" algn="l" defTabSz="913938"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454" indent="-228485" algn="l" defTabSz="913938"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423" indent="-228485" algn="l" defTabSz="913938"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392"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362"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331"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300"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269"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238"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indent="0" fontAlgn="auto">
              <a:lnSpc>
                <a:spcPts val="3840"/>
              </a:lnSpc>
              <a:spcBef>
                <a:spcPts val="600"/>
              </a:spcBef>
              <a:spcAft>
                <a:spcPts val="600"/>
              </a:spcAft>
              <a:buFont typeface="Wingdings" panose="05000000000000000000" pitchFamily="2" charset="2"/>
              <a:buChar char="Ø"/>
            </a:pPr>
            <a:r>
              <a:rPr lang="zh-CN" altLang="en-US" sz="2800" dirty="0" smtClean="0">
                <a:latin typeface="微软雅黑" panose="020B0503020204020204" pitchFamily="34" charset="-122"/>
                <a:ea typeface="微软雅黑" panose="020B0503020204020204" pitchFamily="34" charset="-122"/>
              </a:rPr>
              <a:t>颜色</a:t>
            </a:r>
            <a:endParaRPr lang="en-US" altLang="zh-CN" sz="2800" dirty="0" smtClean="0">
              <a:latin typeface="微软雅黑" panose="020B0503020204020204" pitchFamily="34" charset="-122"/>
              <a:ea typeface="微软雅黑" panose="020B0503020204020204" pitchFamily="34" charset="-122"/>
            </a:endParaRPr>
          </a:p>
          <a:p>
            <a:pPr indent="0" fontAlgn="auto">
              <a:lnSpc>
                <a:spcPts val="3840"/>
              </a:lnSpc>
              <a:spcBef>
                <a:spcPts val="600"/>
              </a:spcBef>
              <a:spcAft>
                <a:spcPts val="600"/>
              </a:spcAft>
              <a:buFont typeface="Arial" panose="020B0604020202020204" pitchFamily="34" charset="0"/>
              <a:buNone/>
            </a:pPr>
            <a:r>
              <a:rPr lang="zh-CN" altLang="en-US" sz="2400" dirty="0" smtClean="0">
                <a:latin typeface="微软雅黑" panose="020B0503020204020204" pitchFamily="34" charset="-122"/>
                <a:ea typeface="微软雅黑" panose="020B0503020204020204" pitchFamily="34" charset="-122"/>
              </a:rPr>
              <a:t>   页面的主体颜色</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如</a:t>
            </a:r>
            <a:r>
              <a:rPr lang="zh-CN" altLang="en-US" sz="2400" dirty="0" smtClean="0">
                <a:solidFill>
                  <a:srgbClr val="AD0101"/>
                </a:solidFill>
                <a:latin typeface="微软雅黑" panose="020B0503020204020204" pitchFamily="34" charset="-122"/>
                <a:ea typeface="微软雅黑" panose="020B0503020204020204" pitchFamily="34" charset="-122"/>
              </a:rPr>
              <a:t>背景</a:t>
            </a:r>
            <a:r>
              <a:rPr lang="zh-CN" altLang="en-US" sz="2400" dirty="0" smtClean="0">
                <a:latin typeface="微软雅黑" panose="020B0503020204020204" pitchFamily="34" charset="-122"/>
                <a:ea typeface="微软雅黑" panose="020B0503020204020204" pitchFamily="34" charset="-122"/>
              </a:rPr>
              <a:t>、大的色块等</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；字体颜色</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版块标题、</a:t>
            </a:r>
            <a:r>
              <a:rPr lang="en-US" altLang="zh-CN" sz="2400" dirty="0" smtClean="0">
                <a:latin typeface="微软雅黑" panose="020B0503020204020204" pitchFamily="34" charset="-122"/>
                <a:ea typeface="微软雅黑" panose="020B0503020204020204" pitchFamily="34" charset="-122"/>
              </a:rPr>
              <a:t>more</a:t>
            </a:r>
            <a:r>
              <a:rPr lang="zh-CN" altLang="en-US" sz="2400" dirty="0" smtClean="0">
                <a:latin typeface="微软雅黑" panose="020B0503020204020204" pitchFamily="34" charset="-122"/>
                <a:ea typeface="微软雅黑" panose="020B0503020204020204" pitchFamily="34" charset="-122"/>
              </a:rPr>
              <a:t>、</a:t>
            </a:r>
            <a:r>
              <a:rPr lang="zh-CN" altLang="en-US" sz="2400" dirty="0" smtClean="0">
                <a:solidFill>
                  <a:srgbClr val="AD0101"/>
                </a:solidFill>
                <a:latin typeface="微软雅黑" panose="020B0503020204020204" pitchFamily="34" charset="-122"/>
                <a:ea typeface="微软雅黑" panose="020B0503020204020204" pitchFamily="34" charset="-122"/>
              </a:rPr>
              <a:t>链接</a:t>
            </a:r>
            <a:r>
              <a:rPr lang="zh-CN" altLang="en-US" sz="2400" dirty="0" smtClean="0">
                <a:latin typeface="微软雅黑" panose="020B0503020204020204" pitchFamily="34" charset="-122"/>
                <a:ea typeface="微软雅黑" panose="020B0503020204020204" pitchFamily="34" charset="-122"/>
              </a:rPr>
              <a:t>、段落内容等</a:t>
            </a:r>
            <a:r>
              <a:rPr lang="en-US" altLang="zh-CN" sz="2400" dirty="0" smtClean="0">
                <a:latin typeface="微软雅黑" panose="020B0503020204020204" pitchFamily="34" charset="-122"/>
                <a:ea typeface="微软雅黑" panose="020B0503020204020204" pitchFamily="34" charset="-122"/>
              </a:rPr>
              <a:t>)</a:t>
            </a:r>
          </a:p>
          <a:p>
            <a:pPr indent="0" fontAlgn="auto">
              <a:lnSpc>
                <a:spcPts val="3840"/>
              </a:lnSpc>
              <a:spcBef>
                <a:spcPts val="600"/>
              </a:spcBef>
              <a:spcAft>
                <a:spcPts val="600"/>
              </a:spcAft>
              <a:buFont typeface="Wingdings" panose="05000000000000000000" pitchFamily="2" charset="2"/>
              <a:buChar char="Ø"/>
            </a:pPr>
            <a:r>
              <a:rPr lang="zh-CN" altLang="en-US" sz="2800" dirty="0" smtClean="0">
                <a:latin typeface="微软雅黑" panose="020B0503020204020204" pitchFamily="34" charset="-122"/>
                <a:ea typeface="微软雅黑" panose="020B0503020204020204" pitchFamily="34" charset="-122"/>
              </a:rPr>
              <a:t>字体、字号</a:t>
            </a:r>
            <a:endParaRPr lang="en-US" altLang="zh-CN" sz="2800" dirty="0" smtClean="0">
              <a:latin typeface="微软雅黑" panose="020B0503020204020204" pitchFamily="34" charset="-122"/>
              <a:ea typeface="微软雅黑" panose="020B0503020204020204" pitchFamily="34" charset="-122"/>
            </a:endParaRPr>
          </a:p>
          <a:p>
            <a:pPr indent="0" fontAlgn="auto">
              <a:lnSpc>
                <a:spcPts val="3840"/>
              </a:lnSpc>
              <a:spcBef>
                <a:spcPts val="600"/>
              </a:spcBef>
              <a:spcAft>
                <a:spcPts val="600"/>
              </a:spcAft>
              <a:buFont typeface="Arial" panose="020B0604020202020204" pitchFamily="34" charset="0"/>
              <a:buNone/>
            </a:pPr>
            <a:r>
              <a:rPr lang="en-US" altLang="zh-CN"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宋体、微软雅黑、有无</a:t>
            </a:r>
            <a:r>
              <a:rPr lang="zh-CN" altLang="en-US" sz="2400" dirty="0" smtClean="0">
                <a:solidFill>
                  <a:srgbClr val="AD0101"/>
                </a:solidFill>
                <a:latin typeface="微软雅黑" panose="020B0503020204020204" pitchFamily="34" charset="-122"/>
                <a:ea typeface="微软雅黑" panose="020B0503020204020204" pitchFamily="34" charset="-122"/>
              </a:rPr>
              <a:t>特殊字体</a:t>
            </a:r>
            <a:r>
              <a:rPr lang="zh-CN" altLang="en-US" sz="2400" dirty="0" smtClean="0">
                <a:latin typeface="微软雅黑" panose="020B0503020204020204" pitchFamily="34" charset="-122"/>
                <a:ea typeface="微软雅黑" panose="020B0503020204020204" pitchFamily="34" charset="-122"/>
              </a:rPr>
              <a:t>；字号一般为</a:t>
            </a:r>
            <a:r>
              <a:rPr lang="en-US" altLang="zh-CN" sz="2400" dirty="0" smtClean="0">
                <a:latin typeface="微软雅黑" panose="020B0503020204020204" pitchFamily="34" charset="-122"/>
                <a:ea typeface="微软雅黑" panose="020B0503020204020204" pitchFamily="34" charset="-122"/>
              </a:rPr>
              <a:t>12</a:t>
            </a:r>
            <a:r>
              <a:rPr lang="zh-CN" altLang="en-US" sz="2400" dirty="0" smtClean="0">
                <a:latin typeface="微软雅黑" panose="020B0503020204020204" pitchFamily="34" charset="-122"/>
                <a:ea typeface="微软雅黑" panose="020B0503020204020204" pitchFamily="34" charset="-122"/>
              </a:rPr>
              <a:t>或</a:t>
            </a:r>
            <a:r>
              <a:rPr lang="en-US" altLang="zh-CN" sz="2400" dirty="0" smtClean="0">
                <a:latin typeface="微软雅黑" panose="020B0503020204020204" pitchFamily="34" charset="-122"/>
                <a:ea typeface="微软雅黑" panose="020B0503020204020204" pitchFamily="34" charset="-122"/>
              </a:rPr>
              <a:t>14</a:t>
            </a:r>
            <a:r>
              <a:rPr lang="zh-CN" altLang="en-US" sz="2400" dirty="0" smtClean="0">
                <a:latin typeface="微软雅黑" panose="020B0503020204020204" pitchFamily="34" charset="-122"/>
                <a:ea typeface="微软雅黑" panose="020B0503020204020204" pitchFamily="34" charset="-122"/>
              </a:rPr>
              <a:t>号</a:t>
            </a:r>
            <a:endParaRPr lang="en-US" altLang="zh-CN" sz="2400" dirty="0" smtClean="0">
              <a:latin typeface="微软雅黑" panose="020B0503020204020204" pitchFamily="34" charset="-122"/>
              <a:ea typeface="微软雅黑" panose="020B0503020204020204" pitchFamily="34" charset="-122"/>
            </a:endParaRPr>
          </a:p>
          <a:p>
            <a:pPr indent="0" fontAlgn="auto">
              <a:lnSpc>
                <a:spcPts val="3840"/>
              </a:lnSpc>
              <a:spcBef>
                <a:spcPts val="600"/>
              </a:spcBef>
              <a:spcAft>
                <a:spcPts val="600"/>
              </a:spcAft>
              <a:buFont typeface="Wingdings" panose="05000000000000000000" pitchFamily="2" charset="2"/>
              <a:buChar char="Ø"/>
            </a:pPr>
            <a:r>
              <a:rPr lang="zh-CN" altLang="en-US" sz="2800" dirty="0" smtClean="0">
                <a:latin typeface="微软雅黑" panose="020B0503020204020204" pitchFamily="34" charset="-122"/>
                <a:ea typeface="微软雅黑" panose="020B0503020204020204" pitchFamily="34" charset="-122"/>
              </a:rPr>
              <a:t>页面宽度</a:t>
            </a:r>
            <a:endParaRPr lang="en-US" altLang="zh-CN" sz="2800" dirty="0" smtClean="0">
              <a:latin typeface="微软雅黑" panose="020B0503020204020204" pitchFamily="34" charset="-122"/>
              <a:ea typeface="微软雅黑" panose="020B0503020204020204" pitchFamily="34" charset="-122"/>
            </a:endParaRPr>
          </a:p>
          <a:p>
            <a:pPr indent="0" fontAlgn="auto">
              <a:lnSpc>
                <a:spcPts val="3840"/>
              </a:lnSpc>
              <a:spcBef>
                <a:spcPts val="600"/>
              </a:spcBef>
              <a:spcAft>
                <a:spcPts val="600"/>
              </a:spcAft>
              <a:buFont typeface="Arial" panose="020B0604020202020204" pitchFamily="34" charset="0"/>
              <a:buNone/>
            </a:pPr>
            <a:r>
              <a:rPr lang="zh-CN" altLang="en-US" sz="3200" dirty="0" smtClean="0">
                <a:latin typeface="微软雅黑" panose="020B0503020204020204" pitchFamily="34" charset="-122"/>
              </a:rPr>
              <a:t> </a:t>
            </a:r>
            <a:r>
              <a:rPr lang="en-US" altLang="zh-CN" sz="1900" dirty="0" smtClean="0">
                <a:latin typeface="微软雅黑" panose="020B0503020204020204" pitchFamily="34" charset="-122"/>
              </a:rPr>
              <a:t> </a:t>
            </a:r>
            <a:r>
              <a:rPr lang="zh-CN" altLang="en-US" sz="1900" dirty="0" smtClean="0">
                <a:latin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背景宽度</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背景图片、背景颜色</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；主体内容宽度</a:t>
            </a:r>
            <a:endParaRPr lang="en-US" altLang="zh-CN" sz="2400" dirty="0" smtClean="0">
              <a:latin typeface="微软雅黑" panose="020B0503020204020204" pitchFamily="34" charset="-122"/>
              <a:ea typeface="微软雅黑" panose="020B0503020204020204" pitchFamily="34" charset="-122"/>
            </a:endParaRPr>
          </a:p>
          <a:p>
            <a:pPr fontAlgn="auto">
              <a:lnSpc>
                <a:spcPct val="60000"/>
              </a:lnSpc>
              <a:spcAft>
                <a:spcPts val="0"/>
              </a:spcAft>
              <a:buFont typeface="Arial" panose="020B0604020202020204" pitchFamily="34" charset="0"/>
              <a:buNone/>
            </a:pPr>
            <a:endParaRPr lang="en-US" altLang="zh-CN" sz="35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133003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22" name="AutoShape 50"/>
          <p:cNvSpPr>
            <a:spLocks noChangeArrowheads="1"/>
          </p:cNvSpPr>
          <p:nvPr/>
        </p:nvSpPr>
        <p:spPr bwMode="gray">
          <a:xfrm>
            <a:off x="4871863" y="4005064"/>
            <a:ext cx="4706937" cy="508000"/>
          </a:xfrm>
          <a:prstGeom prst="roundRect">
            <a:avLst>
              <a:gd name="adj" fmla="val 50000"/>
            </a:avLst>
          </a:prstGeom>
          <a:noFill/>
          <a:ln w="28575" algn="ctr">
            <a:solidFill>
              <a:schemeClr val="bg1"/>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buFont typeface="Arial" panose="020B0604020202020204" pitchFamily="34" charset="0"/>
            </a:pPr>
            <a:r>
              <a:rPr lang="zh-CN" altLang="en-US" sz="3600" dirty="0" smtClean="0">
                <a:solidFill>
                  <a:srgbClr val="595959"/>
                </a:solidFill>
                <a:latin typeface="微软雅黑" panose="020B0503020204020204" pitchFamily="34" charset="-122"/>
                <a:ea typeface="微软雅黑" panose="020B0503020204020204" pitchFamily="34" charset="-122"/>
              </a:rPr>
              <a:t>切图与切片</a:t>
            </a:r>
            <a:endParaRPr lang="zh-CN" altLang="en-US" sz="3600" dirty="0">
              <a:solidFill>
                <a:srgbClr val="595959"/>
              </a:solidFill>
              <a:latin typeface="微软雅黑" panose="020B0503020204020204" pitchFamily="34" charset="-122"/>
              <a:ea typeface="微软雅黑" panose="020B0503020204020204" pitchFamily="34" charset="-122"/>
            </a:endParaRPr>
          </a:p>
        </p:txBody>
      </p:sp>
      <p:sp>
        <p:nvSpPr>
          <p:cNvPr id="28723" name="AutoShape 51"/>
          <p:cNvSpPr>
            <a:spLocks noChangeArrowheads="1"/>
          </p:cNvSpPr>
          <p:nvPr/>
        </p:nvSpPr>
        <p:spPr bwMode="gray">
          <a:xfrm>
            <a:off x="4871864" y="2348880"/>
            <a:ext cx="4706937" cy="508000"/>
          </a:xfrm>
          <a:prstGeom prst="roundRect">
            <a:avLst>
              <a:gd name="adj" fmla="val 50000"/>
            </a:avLst>
          </a:prstGeom>
          <a:noFill/>
          <a:ln w="28575" algn="ctr">
            <a:solidFill>
              <a:schemeClr val="bg1"/>
            </a:solidFill>
            <a:round/>
            <a:headEnd/>
            <a:tailEnd/>
          </a:ln>
          <a:effectLst/>
          <a:extLst>
            <a:ext uri="{909E8E84-426E-40DD-AFC4-6F175D3DCCD1}">
              <a14:hiddenFill xmlns:a14="http://schemas.microsoft.com/office/drawing/2010/main">
                <a:gradFill rotWithShape="1">
                  <a:gsLst>
                    <a:gs pos="0">
                      <a:schemeClr val="hlink">
                        <a:gamma/>
                        <a:tint val="0"/>
                        <a:invGamma/>
                      </a:schemeClr>
                    </a:gs>
                    <a:gs pos="100000">
                      <a:schemeClr va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buFont typeface="Arial" panose="020B0604020202020204" pitchFamily="34" charset="0"/>
            </a:pPr>
            <a:r>
              <a:rPr lang="en-US" altLang="zh-CN" sz="3600" dirty="0">
                <a:solidFill>
                  <a:srgbClr val="595959"/>
                </a:solidFill>
                <a:latin typeface="微软雅黑" panose="020B0503020204020204" pitchFamily="34" charset="-122"/>
                <a:ea typeface="微软雅黑" panose="020B0503020204020204" pitchFamily="34" charset="-122"/>
              </a:rPr>
              <a:t>Photoshop</a:t>
            </a:r>
            <a:r>
              <a:rPr lang="zh-CN" altLang="en-US" sz="3600" dirty="0">
                <a:solidFill>
                  <a:srgbClr val="595959"/>
                </a:solidFill>
                <a:latin typeface="微软雅黑" panose="020B0503020204020204" pitchFamily="34" charset="-122"/>
                <a:ea typeface="微软雅黑" panose="020B0503020204020204" pitchFamily="34" charset="-122"/>
              </a:rPr>
              <a:t>界面设置</a:t>
            </a:r>
            <a:endParaRPr lang="zh-CN" altLang="en-US" sz="3600" dirty="0">
              <a:solidFill>
                <a:srgbClr val="595959"/>
              </a:solidFill>
              <a:latin typeface="微软雅黑" panose="020B0503020204020204" pitchFamily="34" charset="-122"/>
              <a:ea typeface="微软雅黑" panose="020B0503020204020204" pitchFamily="34" charset="-122"/>
            </a:endParaRPr>
          </a:p>
        </p:txBody>
      </p:sp>
      <p:sp>
        <p:nvSpPr>
          <p:cNvPr id="28724" name="AutoShape 52"/>
          <p:cNvSpPr>
            <a:spLocks noChangeArrowheads="1"/>
          </p:cNvSpPr>
          <p:nvPr/>
        </p:nvSpPr>
        <p:spPr bwMode="gray">
          <a:xfrm>
            <a:off x="4871864" y="675710"/>
            <a:ext cx="4419600" cy="508000"/>
          </a:xfrm>
          <a:prstGeom prst="roundRect">
            <a:avLst>
              <a:gd name="adj" fmla="val 50000"/>
            </a:avLst>
          </a:prstGeom>
          <a:noFill/>
          <a:ln w="28575" algn="ctr">
            <a:solidFill>
              <a:schemeClr val="bg1"/>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buFont typeface="Arial" panose="020B0604020202020204" pitchFamily="34" charset="0"/>
            </a:pPr>
            <a:r>
              <a:rPr lang="zh-CN" altLang="en-US" sz="3600" dirty="0" smtClean="0">
                <a:solidFill>
                  <a:srgbClr val="C00000"/>
                </a:solidFill>
                <a:latin typeface="微软雅黑" panose="020B0503020204020204" pitchFamily="34" charset="-122"/>
                <a:ea typeface="微软雅黑" panose="020B0503020204020204" pitchFamily="34" charset="-122"/>
              </a:rPr>
              <a:t>分析效果图</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22" name="AutoShape 50"/>
          <p:cNvSpPr>
            <a:spLocks noChangeArrowheads="1"/>
          </p:cNvSpPr>
          <p:nvPr/>
        </p:nvSpPr>
        <p:spPr bwMode="gray">
          <a:xfrm>
            <a:off x="4871863" y="4005064"/>
            <a:ext cx="4706937" cy="508000"/>
          </a:xfrm>
          <a:prstGeom prst="roundRect">
            <a:avLst>
              <a:gd name="adj" fmla="val 50000"/>
            </a:avLst>
          </a:prstGeom>
          <a:noFill/>
          <a:ln w="28575" algn="ctr">
            <a:solidFill>
              <a:schemeClr val="bg1"/>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buFont typeface="Arial" panose="020B0604020202020204" pitchFamily="34" charset="0"/>
            </a:pPr>
            <a:r>
              <a:rPr lang="zh-CN" altLang="en-US" sz="3600" dirty="0" smtClean="0">
                <a:solidFill>
                  <a:srgbClr val="595959"/>
                </a:solidFill>
                <a:latin typeface="微软雅黑" panose="020B0503020204020204" pitchFamily="34" charset="-122"/>
                <a:ea typeface="微软雅黑" panose="020B0503020204020204" pitchFamily="34" charset="-122"/>
              </a:rPr>
              <a:t>切图与切片</a:t>
            </a:r>
            <a:endParaRPr lang="zh-CN" altLang="en-US" sz="3600" dirty="0">
              <a:solidFill>
                <a:srgbClr val="595959"/>
              </a:solidFill>
              <a:latin typeface="微软雅黑" panose="020B0503020204020204" pitchFamily="34" charset="-122"/>
              <a:ea typeface="微软雅黑" panose="020B0503020204020204" pitchFamily="34" charset="-122"/>
            </a:endParaRPr>
          </a:p>
        </p:txBody>
      </p:sp>
      <p:sp>
        <p:nvSpPr>
          <p:cNvPr id="28723" name="AutoShape 51"/>
          <p:cNvSpPr>
            <a:spLocks noChangeArrowheads="1"/>
          </p:cNvSpPr>
          <p:nvPr/>
        </p:nvSpPr>
        <p:spPr bwMode="gray">
          <a:xfrm>
            <a:off x="4871864" y="2348880"/>
            <a:ext cx="4706937" cy="508000"/>
          </a:xfrm>
          <a:prstGeom prst="roundRect">
            <a:avLst>
              <a:gd name="adj" fmla="val 50000"/>
            </a:avLst>
          </a:prstGeom>
          <a:noFill/>
          <a:ln w="28575" algn="ctr">
            <a:solidFill>
              <a:schemeClr val="bg1"/>
            </a:solidFill>
            <a:round/>
            <a:headEnd/>
            <a:tailEnd/>
          </a:ln>
          <a:effectLst/>
          <a:extLst>
            <a:ext uri="{909E8E84-426E-40DD-AFC4-6F175D3DCCD1}">
              <a14:hiddenFill xmlns:a14="http://schemas.microsoft.com/office/drawing/2010/main">
                <a:gradFill rotWithShape="1">
                  <a:gsLst>
                    <a:gs pos="0">
                      <a:schemeClr val="hlink">
                        <a:gamma/>
                        <a:tint val="0"/>
                        <a:invGamma/>
                      </a:schemeClr>
                    </a:gs>
                    <a:gs pos="100000">
                      <a:schemeClr va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buFont typeface="Arial" panose="020B0604020202020204" pitchFamily="34" charset="0"/>
            </a:pPr>
            <a:r>
              <a:rPr lang="en-US" altLang="zh-CN" sz="3600" dirty="0">
                <a:solidFill>
                  <a:srgbClr val="C00000"/>
                </a:solidFill>
                <a:latin typeface="微软雅黑" panose="020B0503020204020204" pitchFamily="34" charset="-122"/>
                <a:ea typeface="微软雅黑" panose="020B0503020204020204" pitchFamily="34" charset="-122"/>
              </a:rPr>
              <a:t>Photoshop</a:t>
            </a:r>
            <a:r>
              <a:rPr lang="zh-CN" altLang="en-US" sz="3600" dirty="0">
                <a:solidFill>
                  <a:srgbClr val="C00000"/>
                </a:solidFill>
                <a:latin typeface="微软雅黑" panose="020B0503020204020204" pitchFamily="34" charset="-122"/>
                <a:ea typeface="微软雅黑" panose="020B0503020204020204" pitchFamily="34" charset="-122"/>
              </a:rPr>
              <a:t>界面设置</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28724" name="AutoShape 52"/>
          <p:cNvSpPr>
            <a:spLocks noChangeArrowheads="1"/>
          </p:cNvSpPr>
          <p:nvPr/>
        </p:nvSpPr>
        <p:spPr bwMode="gray">
          <a:xfrm>
            <a:off x="4871864" y="675710"/>
            <a:ext cx="4419600" cy="508000"/>
          </a:xfrm>
          <a:prstGeom prst="roundRect">
            <a:avLst>
              <a:gd name="adj" fmla="val 50000"/>
            </a:avLst>
          </a:prstGeom>
          <a:noFill/>
          <a:ln w="28575" algn="ctr">
            <a:solidFill>
              <a:schemeClr val="bg1"/>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buFont typeface="Arial" panose="020B0604020202020204" pitchFamily="34" charset="0"/>
            </a:pPr>
            <a:r>
              <a:rPr lang="zh-CN" altLang="en-US" sz="3600" dirty="0">
                <a:solidFill>
                  <a:srgbClr val="595959"/>
                </a:solidFill>
                <a:latin typeface="微软雅黑" panose="020B0503020204020204" pitchFamily="34" charset="-122"/>
                <a:ea typeface="微软雅黑" panose="020B0503020204020204" pitchFamily="34" charset="-122"/>
              </a:rPr>
              <a:t>分析效果图</a:t>
            </a:r>
            <a:endParaRPr lang="zh-CN" altLang="en-US" sz="3600" dirty="0">
              <a:solidFill>
                <a:srgbClr val="59595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467400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63734" y="127132"/>
            <a:ext cx="6492506" cy="584775"/>
          </a:xfrm>
          <a:prstGeom prst="rect">
            <a:avLst/>
          </a:prstGeom>
          <a:noFill/>
        </p:spPr>
        <p:txBody>
          <a:bodyPr wrap="square" rtlCol="0">
            <a:spAutoFit/>
          </a:bodyPr>
          <a:lstStyle/>
          <a:p>
            <a:r>
              <a:rPr lang="en-US" altLang="zh-CN"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Photoshop</a:t>
            </a:r>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界面设置</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3" name="文本框 2"/>
          <p:cNvSpPr txBox="1"/>
          <p:nvPr/>
        </p:nvSpPr>
        <p:spPr>
          <a:xfrm>
            <a:off x="1127448" y="1268760"/>
            <a:ext cx="9649072" cy="3939540"/>
          </a:xfrm>
          <a:prstGeom prst="rect">
            <a:avLst/>
          </a:prstGeom>
          <a:noFill/>
        </p:spPr>
        <p:txBody>
          <a:bodyPr wrap="square" rtlCol="0">
            <a:spAutoFit/>
          </a:bodyPr>
          <a:lstStyle/>
          <a:p>
            <a:pPr marL="457200" indent="-457200">
              <a:lnSpc>
                <a:spcPts val="4000"/>
              </a:lnSpc>
              <a:spcBef>
                <a:spcPts val="600"/>
              </a:spcBef>
              <a:spcAft>
                <a:spcPts val="600"/>
              </a:spcAft>
              <a:buFont typeface="Wingdings" panose="05000000000000000000" pitchFamily="2" charset="2"/>
              <a:buChar char="Ø"/>
            </a:pPr>
            <a:r>
              <a:rPr lang="zh-CN" altLang="en-US" sz="2800" dirty="0" smtClean="0">
                <a:solidFill>
                  <a:srgbClr val="000000"/>
                </a:solidFill>
                <a:latin typeface="微软雅黑" panose="020B0503020204020204" pitchFamily="34" charset="-122"/>
                <a:ea typeface="微软雅黑" panose="020B0503020204020204" pitchFamily="34" charset="-122"/>
              </a:rPr>
              <a:t>新建设置</a:t>
            </a:r>
            <a:endParaRPr lang="en-US" altLang="zh-CN" sz="2800" dirty="0" smtClean="0">
              <a:solidFill>
                <a:srgbClr val="000000"/>
              </a:solidFill>
              <a:latin typeface="微软雅黑" panose="020B0503020204020204" pitchFamily="34" charset="-122"/>
              <a:ea typeface="微软雅黑" panose="020B0503020204020204" pitchFamily="34" charset="-122"/>
            </a:endParaRPr>
          </a:p>
          <a:p>
            <a:pPr>
              <a:lnSpc>
                <a:spcPts val="4000"/>
              </a:lnSpc>
              <a:spcBef>
                <a:spcPts val="600"/>
              </a:spcBef>
              <a:spcAft>
                <a:spcPts val="600"/>
              </a:spcAft>
            </a:pPr>
            <a:r>
              <a:rPr lang="zh-CN" altLang="en-US" sz="2400" dirty="0" smtClean="0">
                <a:solidFill>
                  <a:srgbClr val="000000"/>
                </a:solidFill>
                <a:latin typeface="微软雅黑" panose="020B0503020204020204" pitchFamily="34" charset="-122"/>
                <a:ea typeface="微软雅黑" panose="020B0503020204020204" pitchFamily="34" charset="-122"/>
              </a:rPr>
              <a:t>网页设计中的初始化</a:t>
            </a:r>
            <a:r>
              <a:rPr lang="zh-CN" altLang="en-US" sz="2800" dirty="0" smtClean="0">
                <a:solidFill>
                  <a:srgbClr val="FF0000"/>
                </a:solidFill>
                <a:latin typeface="微软雅黑" panose="020B0503020204020204" pitchFamily="34" charset="-122"/>
                <a:ea typeface="微软雅黑" panose="020B0503020204020204" pitchFamily="34" charset="-122"/>
              </a:rPr>
              <a:t>尺寸参数</a:t>
            </a:r>
            <a:r>
              <a:rPr lang="zh-CN" altLang="en-US" sz="2400" dirty="0" smtClean="0">
                <a:solidFill>
                  <a:srgbClr val="000000"/>
                </a:solidFill>
                <a:latin typeface="微软雅黑" panose="020B0503020204020204" pitchFamily="34" charset="-122"/>
                <a:ea typeface="微软雅黑" panose="020B0503020204020204" pitchFamily="34" charset="-122"/>
              </a:rPr>
              <a:t>以及一些相关的</a:t>
            </a:r>
            <a:r>
              <a:rPr lang="zh-CN" altLang="en-US" sz="2800" dirty="0" smtClean="0">
                <a:solidFill>
                  <a:srgbClr val="FF0000"/>
                </a:solidFill>
                <a:latin typeface="微软雅黑" panose="020B0503020204020204" pitchFamily="34" charset="-122"/>
                <a:ea typeface="微软雅黑" panose="020B0503020204020204" pitchFamily="34" charset="-122"/>
              </a:rPr>
              <a:t>快捷键</a:t>
            </a:r>
            <a:r>
              <a:rPr lang="zh-CN" altLang="en-US" sz="2800" dirty="0" smtClean="0">
                <a:solidFill>
                  <a:srgbClr val="000000"/>
                </a:solidFill>
                <a:latin typeface="微软雅黑" panose="020B0503020204020204" pitchFamily="34" charset="-122"/>
                <a:ea typeface="微软雅黑" panose="020B0503020204020204" pitchFamily="34" charset="-122"/>
              </a:rPr>
              <a:t>。</a:t>
            </a:r>
            <a:endParaRPr lang="en-US" altLang="zh-CN" sz="2800" dirty="0" smtClean="0">
              <a:solidFill>
                <a:srgbClr val="000000"/>
              </a:solidFill>
              <a:latin typeface="微软雅黑" panose="020B0503020204020204" pitchFamily="34" charset="-122"/>
              <a:ea typeface="微软雅黑" panose="020B0503020204020204" pitchFamily="34" charset="-122"/>
            </a:endParaRPr>
          </a:p>
          <a:p>
            <a:pPr marL="457200" indent="-457200">
              <a:lnSpc>
                <a:spcPts val="4000"/>
              </a:lnSpc>
              <a:spcBef>
                <a:spcPts val="600"/>
              </a:spcBef>
              <a:spcAft>
                <a:spcPts val="600"/>
              </a:spcAft>
              <a:buFont typeface="Wingdings" panose="05000000000000000000" pitchFamily="2" charset="2"/>
              <a:buChar char="Ø"/>
            </a:pPr>
            <a:r>
              <a:rPr lang="zh-CN" altLang="en-US" sz="2800" dirty="0" smtClean="0">
                <a:solidFill>
                  <a:srgbClr val="000000"/>
                </a:solidFill>
                <a:latin typeface="微软雅黑" panose="020B0503020204020204" pitchFamily="34" charset="-122"/>
                <a:ea typeface="微软雅黑" panose="020B0503020204020204" pitchFamily="34" charset="-122"/>
              </a:rPr>
              <a:t>移动工具设置</a:t>
            </a:r>
            <a:endParaRPr lang="en-US" altLang="zh-CN" sz="2800" dirty="0" smtClean="0">
              <a:solidFill>
                <a:srgbClr val="000000"/>
              </a:solidFill>
              <a:latin typeface="微软雅黑" panose="020B0503020204020204" pitchFamily="34" charset="-122"/>
              <a:ea typeface="微软雅黑" panose="020B0503020204020204" pitchFamily="34" charset="-122"/>
            </a:endParaRPr>
          </a:p>
          <a:p>
            <a:pPr>
              <a:lnSpc>
                <a:spcPts val="4000"/>
              </a:lnSpc>
              <a:spcBef>
                <a:spcPts val="600"/>
              </a:spcBef>
              <a:spcAft>
                <a:spcPts val="600"/>
              </a:spcAft>
            </a:pPr>
            <a:r>
              <a:rPr lang="zh-CN" altLang="en-US" sz="2400" dirty="0" smtClean="0">
                <a:solidFill>
                  <a:srgbClr val="000000"/>
                </a:solidFill>
                <a:latin typeface="微软雅黑" panose="020B0503020204020204" pitchFamily="34" charset="-122"/>
                <a:ea typeface="微软雅黑" panose="020B0503020204020204" pitchFamily="34" charset="-122"/>
              </a:rPr>
              <a:t>移动工具针对网站前端的</a:t>
            </a:r>
            <a:r>
              <a:rPr lang="zh-CN" altLang="en-US" sz="2800" dirty="0" smtClean="0">
                <a:solidFill>
                  <a:srgbClr val="FF0000"/>
                </a:solidFill>
                <a:latin typeface="微软雅黑" panose="020B0503020204020204" pitchFamily="34" charset="-122"/>
                <a:ea typeface="微软雅黑" panose="020B0503020204020204" pitchFamily="34" charset="-122"/>
              </a:rPr>
              <a:t>设置属性</a:t>
            </a:r>
            <a:r>
              <a:rPr lang="zh-CN" altLang="en-US" sz="2400" dirty="0" smtClean="0">
                <a:solidFill>
                  <a:srgbClr val="000000"/>
                </a:solidFill>
                <a:latin typeface="微软雅黑" panose="020B0503020204020204" pitchFamily="34" charset="-122"/>
                <a:ea typeface="微软雅黑" panose="020B0503020204020204" pitchFamily="34" charset="-122"/>
              </a:rPr>
              <a:t>及其</a:t>
            </a:r>
            <a:r>
              <a:rPr lang="zh-CN" altLang="en-US" sz="2800" dirty="0" smtClean="0">
                <a:solidFill>
                  <a:srgbClr val="FF0000"/>
                </a:solidFill>
                <a:latin typeface="微软雅黑" panose="020B0503020204020204" pitchFamily="34" charset="-122"/>
                <a:ea typeface="微软雅黑" panose="020B0503020204020204" pitchFamily="34" charset="-122"/>
              </a:rPr>
              <a:t>快捷操作</a:t>
            </a:r>
            <a:r>
              <a:rPr lang="zh-CN" altLang="en-US" sz="2800" dirty="0" smtClean="0">
                <a:solidFill>
                  <a:srgbClr val="000000"/>
                </a:solidFill>
                <a:latin typeface="微软雅黑" panose="020B0503020204020204" pitchFamily="34" charset="-122"/>
                <a:ea typeface="微软雅黑" panose="020B0503020204020204" pitchFamily="34" charset="-122"/>
              </a:rPr>
              <a:t>。</a:t>
            </a:r>
            <a:endParaRPr lang="en-US" altLang="zh-CN" sz="2800" dirty="0" smtClean="0">
              <a:solidFill>
                <a:srgbClr val="000000"/>
              </a:solidFill>
              <a:latin typeface="微软雅黑" panose="020B0503020204020204" pitchFamily="34" charset="-122"/>
              <a:ea typeface="微软雅黑" panose="020B0503020204020204" pitchFamily="34" charset="-122"/>
            </a:endParaRPr>
          </a:p>
          <a:p>
            <a:pPr marL="457200" indent="-457200">
              <a:lnSpc>
                <a:spcPts val="4000"/>
              </a:lnSpc>
              <a:spcBef>
                <a:spcPts val="600"/>
              </a:spcBef>
              <a:spcAft>
                <a:spcPts val="600"/>
              </a:spcAft>
              <a:buFont typeface="Wingdings" panose="05000000000000000000" pitchFamily="2" charset="2"/>
              <a:buChar char="Ø"/>
            </a:pPr>
            <a:r>
              <a:rPr lang="zh-CN" altLang="en-US" sz="2800" dirty="0">
                <a:solidFill>
                  <a:srgbClr val="000000"/>
                </a:solidFill>
                <a:latin typeface="微软雅黑" panose="020B0503020204020204" pitchFamily="34" charset="-122"/>
                <a:ea typeface="微软雅黑" panose="020B0503020204020204" pitchFamily="34" charset="-122"/>
              </a:rPr>
              <a:t>视图设置</a:t>
            </a:r>
            <a:endParaRPr lang="en-US" altLang="zh-CN" sz="2800" dirty="0">
              <a:solidFill>
                <a:srgbClr val="000000"/>
              </a:solidFill>
              <a:latin typeface="微软雅黑" panose="020B0503020204020204" pitchFamily="34" charset="-122"/>
              <a:ea typeface="微软雅黑" panose="020B0503020204020204" pitchFamily="34" charset="-122"/>
            </a:endParaRPr>
          </a:p>
          <a:p>
            <a:pPr>
              <a:lnSpc>
                <a:spcPts val="4000"/>
              </a:lnSpc>
              <a:spcBef>
                <a:spcPts val="600"/>
              </a:spcBef>
              <a:spcAft>
                <a:spcPts val="600"/>
              </a:spcAft>
            </a:pPr>
            <a:r>
              <a:rPr lang="zh-CN" altLang="en-US" sz="2400" dirty="0" smtClean="0">
                <a:solidFill>
                  <a:srgbClr val="000000"/>
                </a:solidFill>
                <a:latin typeface="微软雅黑" panose="020B0503020204020204" pitchFamily="34" charset="-122"/>
                <a:ea typeface="微软雅黑" panose="020B0503020204020204" pitchFamily="34" charset="-122"/>
              </a:rPr>
              <a:t>针对前端在视图方面的设置以及设置中的</a:t>
            </a:r>
            <a:r>
              <a:rPr lang="zh-CN" altLang="en-US" sz="2800" dirty="0" smtClean="0">
                <a:solidFill>
                  <a:srgbClr val="FF0000"/>
                </a:solidFill>
                <a:latin typeface="微软雅黑" panose="020B0503020204020204" pitchFamily="34" charset="-122"/>
                <a:ea typeface="微软雅黑" panose="020B0503020204020204" pitchFamily="34" charset="-122"/>
              </a:rPr>
              <a:t>技巧和优势</a:t>
            </a:r>
            <a:r>
              <a:rPr lang="zh-CN" altLang="en-US" sz="2800" dirty="0" smtClean="0">
                <a:solidFill>
                  <a:srgbClr val="000000"/>
                </a:solidFill>
                <a:latin typeface="微软雅黑" panose="020B0503020204020204" pitchFamily="34" charset="-122"/>
                <a:ea typeface="微软雅黑" panose="020B0503020204020204" pitchFamily="34" charset="-122"/>
              </a:rPr>
              <a:t>。</a:t>
            </a:r>
            <a:endParaRPr lang="en-US" altLang="zh-CN" sz="2800" dirty="0" smtClean="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707665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63734" y="127132"/>
            <a:ext cx="6492506" cy="584775"/>
          </a:xfrm>
          <a:prstGeom prst="rect">
            <a:avLst/>
          </a:prstGeom>
          <a:noFill/>
        </p:spPr>
        <p:txBody>
          <a:bodyPr wrap="square" rtlCol="0">
            <a:spAutoFit/>
          </a:bodyPr>
          <a:lstStyle/>
          <a:p>
            <a:r>
              <a:rPr lang="en-US" altLang="zh-CN"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Photoshop</a:t>
            </a:r>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界面设置</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3" name="文本框 2"/>
          <p:cNvSpPr txBox="1"/>
          <p:nvPr/>
        </p:nvSpPr>
        <p:spPr>
          <a:xfrm>
            <a:off x="1127448" y="1124744"/>
            <a:ext cx="9649072" cy="562526"/>
          </a:xfrm>
          <a:prstGeom prst="rect">
            <a:avLst/>
          </a:prstGeom>
          <a:noFill/>
        </p:spPr>
        <p:txBody>
          <a:bodyPr wrap="square" rtlCol="0">
            <a:spAutoFit/>
          </a:bodyPr>
          <a:lstStyle/>
          <a:p>
            <a:pPr>
              <a:lnSpc>
                <a:spcPts val="4000"/>
              </a:lnSpc>
              <a:spcBef>
                <a:spcPts val="600"/>
              </a:spcBef>
              <a:spcAft>
                <a:spcPts val="600"/>
              </a:spcAft>
            </a:pPr>
            <a:r>
              <a:rPr lang="zh-CN" altLang="en-US" sz="2800" dirty="0" smtClean="0">
                <a:solidFill>
                  <a:srgbClr val="000000"/>
                </a:solidFill>
                <a:latin typeface="微软雅黑" panose="020B0503020204020204" pitchFamily="34" charset="-122"/>
                <a:ea typeface="微软雅黑" panose="020B0503020204020204" pitchFamily="34" charset="-122"/>
              </a:rPr>
              <a:t>新建：</a:t>
            </a:r>
            <a:r>
              <a:rPr lang="en-US" altLang="zh-CN" sz="2800" dirty="0" err="1" smtClean="0">
                <a:solidFill>
                  <a:srgbClr val="000000"/>
                </a:solidFill>
                <a:latin typeface="微软雅黑" panose="020B0503020204020204" pitchFamily="34" charset="-122"/>
                <a:ea typeface="微软雅黑" panose="020B0503020204020204" pitchFamily="34" charset="-122"/>
              </a:rPr>
              <a:t>Ctrl+N</a:t>
            </a:r>
            <a:endParaRPr lang="zh-CN" altLang="en-US" sz="2800" dirty="0">
              <a:solidFill>
                <a:srgbClr val="00000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1991544" y="1844824"/>
            <a:ext cx="8064896" cy="4849334"/>
          </a:xfrm>
          <a:prstGeom prst="rect">
            <a:avLst/>
          </a:prstGeom>
        </p:spPr>
      </p:pic>
    </p:spTree>
    <p:extLst>
      <p:ext uri="{BB962C8B-B14F-4D97-AF65-F5344CB8AC3E}">
        <p14:creationId xmlns:p14="http://schemas.microsoft.com/office/powerpoint/2010/main" val="15131340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63734" y="127132"/>
            <a:ext cx="6492506" cy="584775"/>
          </a:xfrm>
          <a:prstGeom prst="rect">
            <a:avLst/>
          </a:prstGeom>
          <a:noFill/>
        </p:spPr>
        <p:txBody>
          <a:bodyPr wrap="square" rtlCol="0">
            <a:spAutoFit/>
          </a:bodyPr>
          <a:lstStyle/>
          <a:p>
            <a:r>
              <a:rPr lang="en-US" altLang="zh-CN"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Photoshop</a:t>
            </a:r>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界面设置</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3" name="文本框 2"/>
          <p:cNvSpPr txBox="1"/>
          <p:nvPr/>
        </p:nvSpPr>
        <p:spPr>
          <a:xfrm>
            <a:off x="1127448" y="1124744"/>
            <a:ext cx="9649072" cy="562526"/>
          </a:xfrm>
          <a:prstGeom prst="rect">
            <a:avLst/>
          </a:prstGeom>
          <a:noFill/>
        </p:spPr>
        <p:txBody>
          <a:bodyPr wrap="square" rtlCol="0">
            <a:spAutoFit/>
          </a:bodyPr>
          <a:lstStyle/>
          <a:p>
            <a:pPr>
              <a:lnSpc>
                <a:spcPts val="4000"/>
              </a:lnSpc>
              <a:spcBef>
                <a:spcPts val="600"/>
              </a:spcBef>
              <a:spcAft>
                <a:spcPts val="600"/>
              </a:spcAft>
            </a:pPr>
            <a:r>
              <a:rPr lang="zh-CN" altLang="en-US" sz="2800" dirty="0">
                <a:solidFill>
                  <a:srgbClr val="000000"/>
                </a:solidFill>
                <a:latin typeface="微软雅黑" panose="020B0503020204020204" pitchFamily="34" charset="-122"/>
                <a:ea typeface="微软雅黑" panose="020B0503020204020204" pitchFamily="34" charset="-122"/>
              </a:rPr>
              <a:t>移动</a:t>
            </a:r>
            <a:r>
              <a:rPr lang="zh-CN" altLang="en-US" sz="2800" dirty="0" smtClean="0">
                <a:solidFill>
                  <a:srgbClr val="000000"/>
                </a:solidFill>
                <a:latin typeface="微软雅黑" panose="020B0503020204020204" pitchFamily="34" charset="-122"/>
                <a:ea typeface="微软雅黑" panose="020B0503020204020204" pitchFamily="34" charset="-122"/>
              </a:rPr>
              <a:t>：</a:t>
            </a:r>
            <a:r>
              <a:rPr lang="en-US" altLang="zh-CN" sz="2800" dirty="0">
                <a:solidFill>
                  <a:srgbClr val="000000"/>
                </a:solidFill>
                <a:latin typeface="微软雅黑" panose="020B0503020204020204" pitchFamily="34" charset="-122"/>
                <a:ea typeface="微软雅黑" panose="020B0503020204020204" pitchFamily="34" charset="-122"/>
              </a:rPr>
              <a:t>V</a:t>
            </a:r>
            <a:endParaRPr lang="zh-CN" altLang="en-US" sz="2800" dirty="0">
              <a:solidFill>
                <a:srgbClr val="000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1991544" y="2564904"/>
            <a:ext cx="7257910" cy="2664296"/>
          </a:xfrm>
          <a:prstGeom prst="rect">
            <a:avLst/>
          </a:prstGeom>
        </p:spPr>
      </p:pic>
    </p:spTree>
    <p:extLst>
      <p:ext uri="{BB962C8B-B14F-4D97-AF65-F5344CB8AC3E}">
        <p14:creationId xmlns:p14="http://schemas.microsoft.com/office/powerpoint/2010/main" val="26173415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63734" y="127132"/>
            <a:ext cx="6492506" cy="584775"/>
          </a:xfrm>
          <a:prstGeom prst="rect">
            <a:avLst/>
          </a:prstGeom>
          <a:noFill/>
        </p:spPr>
        <p:txBody>
          <a:bodyPr wrap="square" rtlCol="0">
            <a:spAutoFit/>
          </a:bodyPr>
          <a:lstStyle/>
          <a:p>
            <a:r>
              <a:rPr lang="en-US" altLang="zh-CN"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Photoshop</a:t>
            </a:r>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界面设置</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3" name="文本框 2"/>
          <p:cNvSpPr txBox="1"/>
          <p:nvPr/>
        </p:nvSpPr>
        <p:spPr>
          <a:xfrm>
            <a:off x="1127448" y="1124744"/>
            <a:ext cx="9649072" cy="562526"/>
          </a:xfrm>
          <a:prstGeom prst="rect">
            <a:avLst/>
          </a:prstGeom>
          <a:noFill/>
        </p:spPr>
        <p:txBody>
          <a:bodyPr wrap="square" rtlCol="0">
            <a:spAutoFit/>
          </a:bodyPr>
          <a:lstStyle/>
          <a:p>
            <a:pPr>
              <a:lnSpc>
                <a:spcPts val="4000"/>
              </a:lnSpc>
              <a:spcBef>
                <a:spcPts val="600"/>
              </a:spcBef>
              <a:spcAft>
                <a:spcPts val="600"/>
              </a:spcAft>
            </a:pPr>
            <a:r>
              <a:rPr lang="zh-CN" altLang="en-US" sz="2800" dirty="0" smtClean="0">
                <a:solidFill>
                  <a:srgbClr val="000000"/>
                </a:solidFill>
                <a:latin typeface="微软雅黑" panose="020B0503020204020204" pitchFamily="34" charset="-122"/>
                <a:ea typeface="微软雅黑" panose="020B0503020204020204" pitchFamily="34" charset="-122"/>
              </a:rPr>
              <a:t>视图设置</a:t>
            </a:r>
            <a:endParaRPr lang="zh-CN" altLang="en-US" sz="2800" dirty="0">
              <a:solidFill>
                <a:srgbClr val="00000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3647728" y="1124744"/>
            <a:ext cx="4824536" cy="5681863"/>
          </a:xfrm>
          <a:prstGeom prst="rect">
            <a:avLst/>
          </a:prstGeom>
        </p:spPr>
      </p:pic>
    </p:spTree>
    <p:extLst>
      <p:ext uri="{BB962C8B-B14F-4D97-AF65-F5344CB8AC3E}">
        <p14:creationId xmlns:p14="http://schemas.microsoft.com/office/powerpoint/2010/main" val="14628948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63734" y="127132"/>
            <a:ext cx="6492506" cy="584775"/>
          </a:xfrm>
          <a:prstGeom prst="rect">
            <a:avLst/>
          </a:prstGeom>
          <a:noFill/>
        </p:spPr>
        <p:txBody>
          <a:bodyPr wrap="square" rtlCol="0">
            <a:spAutoFit/>
          </a:bodyPr>
          <a:lstStyle/>
          <a:p>
            <a:r>
              <a:rPr lang="en-US" altLang="zh-CN"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Photoshop</a:t>
            </a:r>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界面设置</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3" name="文本框 2"/>
          <p:cNvSpPr txBox="1"/>
          <p:nvPr/>
        </p:nvSpPr>
        <p:spPr>
          <a:xfrm>
            <a:off x="1127448" y="1124744"/>
            <a:ext cx="9649072" cy="605294"/>
          </a:xfrm>
          <a:prstGeom prst="rect">
            <a:avLst/>
          </a:prstGeom>
          <a:noFill/>
        </p:spPr>
        <p:txBody>
          <a:bodyPr wrap="square" rtlCol="0">
            <a:spAutoFit/>
          </a:bodyPr>
          <a:lstStyle/>
          <a:p>
            <a:pPr>
              <a:lnSpc>
                <a:spcPts val="4000"/>
              </a:lnSpc>
              <a:spcBef>
                <a:spcPts val="600"/>
              </a:spcBef>
              <a:spcAft>
                <a:spcPts val="600"/>
              </a:spcAft>
            </a:pPr>
            <a:r>
              <a:rPr lang="zh-CN" altLang="en-US" sz="2800" dirty="0" smtClean="0">
                <a:solidFill>
                  <a:srgbClr val="000000"/>
                </a:solidFill>
                <a:latin typeface="微软雅黑" panose="020B0503020204020204" pitchFamily="34" charset="-122"/>
                <a:ea typeface="微软雅黑" panose="020B0503020204020204" pitchFamily="34" charset="-122"/>
              </a:rPr>
              <a:t>窗口设置：图层、历史记录、信息、字符</a:t>
            </a:r>
            <a:endParaRPr lang="zh-CN" altLang="en-US" sz="2800" dirty="0">
              <a:solidFill>
                <a:srgbClr val="000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2258244" y="1992073"/>
            <a:ext cx="3117676" cy="4744747"/>
          </a:xfrm>
          <a:prstGeom prst="rect">
            <a:avLst/>
          </a:prstGeom>
        </p:spPr>
      </p:pic>
      <p:pic>
        <p:nvPicPr>
          <p:cNvPr id="6" name="图片 5"/>
          <p:cNvPicPr>
            <a:picLocks noChangeAspect="1"/>
          </p:cNvPicPr>
          <p:nvPr/>
        </p:nvPicPr>
        <p:blipFill>
          <a:blip r:embed="rId3"/>
          <a:stretch>
            <a:fillRect/>
          </a:stretch>
        </p:blipFill>
        <p:spPr>
          <a:xfrm>
            <a:off x="5663952" y="1988840"/>
            <a:ext cx="3456384" cy="4747980"/>
          </a:xfrm>
          <a:prstGeom prst="rect">
            <a:avLst/>
          </a:prstGeom>
        </p:spPr>
      </p:pic>
    </p:spTree>
    <p:extLst>
      <p:ext uri="{BB962C8B-B14F-4D97-AF65-F5344CB8AC3E}">
        <p14:creationId xmlns:p14="http://schemas.microsoft.com/office/powerpoint/2010/main" val="15605194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63734" y="127132"/>
            <a:ext cx="6492506" cy="584775"/>
          </a:xfrm>
          <a:prstGeom prst="rect">
            <a:avLst/>
          </a:prstGeom>
          <a:noFill/>
        </p:spPr>
        <p:txBody>
          <a:bodyPr wrap="square" rtlCol="0">
            <a:spAutoFit/>
          </a:bodyPr>
          <a:lstStyle/>
          <a:p>
            <a:r>
              <a:rPr lang="en-US" altLang="zh-CN"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Photoshop</a:t>
            </a:r>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界面设置</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7" name="文本框 6"/>
          <p:cNvSpPr txBox="1"/>
          <p:nvPr/>
        </p:nvSpPr>
        <p:spPr>
          <a:xfrm>
            <a:off x="1415480" y="1268760"/>
            <a:ext cx="5904656" cy="523220"/>
          </a:xfrm>
          <a:prstGeom prst="rect">
            <a:avLst/>
          </a:prstGeom>
          <a:noFill/>
        </p:spPr>
        <p:txBody>
          <a:bodyPr wrap="square" rtlCol="0">
            <a:spAutoFit/>
          </a:bodyPr>
          <a:lstStyle/>
          <a:p>
            <a:r>
              <a:rPr lang="zh-CN" altLang="en-US" sz="2800" dirty="0" smtClean="0">
                <a:latin typeface="微软雅黑" panose="020B0503020204020204" pitchFamily="34" charset="-122"/>
                <a:ea typeface="微软雅黑" panose="020B0503020204020204" pitchFamily="34" charset="-122"/>
              </a:rPr>
              <a:t>编辑</a:t>
            </a:r>
            <a:r>
              <a:rPr lang="en-US" altLang="zh-CN" sz="2800" dirty="0" smtClean="0">
                <a:latin typeface="微软雅黑" panose="020B0503020204020204" pitchFamily="34" charset="-122"/>
                <a:ea typeface="微软雅黑" panose="020B0503020204020204" pitchFamily="34" charset="-122"/>
              </a:rPr>
              <a:t>-</a:t>
            </a:r>
            <a:r>
              <a:rPr lang="zh-CN" altLang="en-US" sz="2800" dirty="0" smtClean="0">
                <a:latin typeface="微软雅黑" panose="020B0503020204020204" pitchFamily="34" charset="-122"/>
                <a:ea typeface="微软雅黑" panose="020B0503020204020204" pitchFamily="34" charset="-122"/>
              </a:rPr>
              <a:t>首选项</a:t>
            </a:r>
            <a:r>
              <a:rPr lang="en-US" altLang="zh-CN" sz="2800" dirty="0" smtClean="0">
                <a:latin typeface="微软雅黑" panose="020B0503020204020204" pitchFamily="34" charset="-122"/>
                <a:ea typeface="微软雅黑" panose="020B0503020204020204" pitchFamily="34" charset="-122"/>
              </a:rPr>
              <a:t>-</a:t>
            </a:r>
            <a:r>
              <a:rPr lang="zh-CN" altLang="en-US" sz="2800" dirty="0" smtClean="0">
                <a:latin typeface="微软雅黑" panose="020B0503020204020204" pitchFamily="34" charset="-122"/>
                <a:ea typeface="微软雅黑" panose="020B0503020204020204" pitchFamily="34" charset="-122"/>
              </a:rPr>
              <a:t>单位与标尺</a:t>
            </a:r>
            <a:endParaRPr lang="zh-CN" altLang="en-US" sz="280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a:stretch>
            <a:fillRect/>
          </a:stretch>
        </p:blipFill>
        <p:spPr>
          <a:xfrm>
            <a:off x="1415481" y="2132856"/>
            <a:ext cx="6984776" cy="3456384"/>
          </a:xfrm>
          <a:prstGeom prst="rect">
            <a:avLst/>
          </a:prstGeom>
        </p:spPr>
      </p:pic>
    </p:spTree>
    <p:extLst>
      <p:ext uri="{BB962C8B-B14F-4D97-AF65-F5344CB8AC3E}">
        <p14:creationId xmlns:p14="http://schemas.microsoft.com/office/powerpoint/2010/main" val="16416023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63734" y="127132"/>
            <a:ext cx="6492506" cy="584775"/>
          </a:xfrm>
          <a:prstGeom prst="rect">
            <a:avLst/>
          </a:prstGeom>
          <a:noFill/>
        </p:spPr>
        <p:txBody>
          <a:bodyPr wrap="square" rtlCol="0">
            <a:spAutoFit/>
          </a:bodyPr>
          <a:lstStyle/>
          <a:p>
            <a:r>
              <a:rPr lang="en-US" altLang="zh-CN"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Photoshop</a:t>
            </a:r>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界面设置</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pic>
        <p:nvPicPr>
          <p:cNvPr id="4" name="图片 3"/>
          <p:cNvPicPr>
            <a:picLocks noChangeAspect="1"/>
          </p:cNvPicPr>
          <p:nvPr/>
        </p:nvPicPr>
        <p:blipFill>
          <a:blip r:embed="rId2"/>
          <a:stretch>
            <a:fillRect/>
          </a:stretch>
        </p:blipFill>
        <p:spPr>
          <a:xfrm>
            <a:off x="3022535" y="1916832"/>
            <a:ext cx="5714881" cy="4248472"/>
          </a:xfrm>
          <a:prstGeom prst="rect">
            <a:avLst/>
          </a:prstGeom>
        </p:spPr>
      </p:pic>
      <p:sp>
        <p:nvSpPr>
          <p:cNvPr id="9" name="文本框 8"/>
          <p:cNvSpPr txBox="1"/>
          <p:nvPr/>
        </p:nvSpPr>
        <p:spPr>
          <a:xfrm>
            <a:off x="983432" y="1124744"/>
            <a:ext cx="9793088" cy="605294"/>
          </a:xfrm>
          <a:prstGeom prst="rect">
            <a:avLst/>
          </a:prstGeom>
          <a:noFill/>
        </p:spPr>
        <p:txBody>
          <a:bodyPr wrap="square" rtlCol="0">
            <a:spAutoFit/>
          </a:bodyPr>
          <a:lstStyle/>
          <a:p>
            <a:pPr>
              <a:lnSpc>
                <a:spcPts val="4000"/>
              </a:lnSpc>
              <a:spcBef>
                <a:spcPts val="600"/>
              </a:spcBef>
              <a:spcAft>
                <a:spcPts val="600"/>
              </a:spcAft>
            </a:pPr>
            <a:r>
              <a:rPr lang="zh-CN" altLang="en-US" sz="2800" dirty="0" smtClean="0">
                <a:solidFill>
                  <a:srgbClr val="000000"/>
                </a:solidFill>
                <a:latin typeface="微软雅黑" panose="020B0503020204020204" pitchFamily="34" charset="-122"/>
                <a:ea typeface="微软雅黑" panose="020B0503020204020204" pitchFamily="34" charset="-122"/>
              </a:rPr>
              <a:t>保存工作区</a:t>
            </a:r>
            <a:endParaRPr lang="zh-CN" altLang="en-US" sz="28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771963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22" name="AutoShape 50"/>
          <p:cNvSpPr>
            <a:spLocks noChangeArrowheads="1"/>
          </p:cNvSpPr>
          <p:nvPr/>
        </p:nvSpPr>
        <p:spPr bwMode="gray">
          <a:xfrm>
            <a:off x="4871863" y="4005064"/>
            <a:ext cx="4706937" cy="508000"/>
          </a:xfrm>
          <a:prstGeom prst="roundRect">
            <a:avLst>
              <a:gd name="adj" fmla="val 50000"/>
            </a:avLst>
          </a:prstGeom>
          <a:noFill/>
          <a:ln w="28575" algn="ctr">
            <a:solidFill>
              <a:schemeClr val="bg1"/>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buFont typeface="Arial" panose="020B0604020202020204" pitchFamily="34" charset="0"/>
            </a:pPr>
            <a:r>
              <a:rPr lang="zh-CN" altLang="en-US" sz="3600" dirty="0" smtClean="0">
                <a:solidFill>
                  <a:srgbClr val="C00000"/>
                </a:solidFill>
                <a:latin typeface="微软雅黑" panose="020B0503020204020204" pitchFamily="34" charset="-122"/>
                <a:ea typeface="微软雅黑" panose="020B0503020204020204" pitchFamily="34" charset="-122"/>
              </a:rPr>
              <a:t>切图与切片</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28723" name="AutoShape 51"/>
          <p:cNvSpPr>
            <a:spLocks noChangeArrowheads="1"/>
          </p:cNvSpPr>
          <p:nvPr/>
        </p:nvSpPr>
        <p:spPr bwMode="gray">
          <a:xfrm>
            <a:off x="4871864" y="2348880"/>
            <a:ext cx="4706937" cy="508000"/>
          </a:xfrm>
          <a:prstGeom prst="roundRect">
            <a:avLst>
              <a:gd name="adj" fmla="val 50000"/>
            </a:avLst>
          </a:prstGeom>
          <a:noFill/>
          <a:ln w="28575" algn="ctr">
            <a:solidFill>
              <a:schemeClr val="bg1"/>
            </a:solidFill>
            <a:round/>
            <a:headEnd/>
            <a:tailEnd/>
          </a:ln>
          <a:effectLst/>
          <a:extLst>
            <a:ext uri="{909E8E84-426E-40DD-AFC4-6F175D3DCCD1}">
              <a14:hiddenFill xmlns:a14="http://schemas.microsoft.com/office/drawing/2010/main">
                <a:gradFill rotWithShape="1">
                  <a:gsLst>
                    <a:gs pos="0">
                      <a:schemeClr val="hlink">
                        <a:gamma/>
                        <a:tint val="0"/>
                        <a:invGamma/>
                      </a:schemeClr>
                    </a:gs>
                    <a:gs pos="100000">
                      <a:schemeClr va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buFont typeface="Arial" panose="020B0604020202020204" pitchFamily="34" charset="0"/>
            </a:pPr>
            <a:r>
              <a:rPr lang="en-US" altLang="zh-CN" sz="3600" dirty="0">
                <a:solidFill>
                  <a:srgbClr val="595959"/>
                </a:solidFill>
                <a:latin typeface="微软雅黑" panose="020B0503020204020204" pitchFamily="34" charset="-122"/>
                <a:ea typeface="微软雅黑" panose="020B0503020204020204" pitchFamily="34" charset="-122"/>
              </a:rPr>
              <a:t>Photoshop</a:t>
            </a:r>
            <a:r>
              <a:rPr lang="zh-CN" altLang="en-US" sz="3600" dirty="0">
                <a:solidFill>
                  <a:srgbClr val="595959"/>
                </a:solidFill>
                <a:latin typeface="微软雅黑" panose="020B0503020204020204" pitchFamily="34" charset="-122"/>
                <a:ea typeface="微软雅黑" panose="020B0503020204020204" pitchFamily="34" charset="-122"/>
              </a:rPr>
              <a:t>界面设置</a:t>
            </a:r>
            <a:endParaRPr lang="zh-CN" altLang="en-US" sz="3600" dirty="0">
              <a:solidFill>
                <a:srgbClr val="595959"/>
              </a:solidFill>
              <a:latin typeface="微软雅黑" panose="020B0503020204020204" pitchFamily="34" charset="-122"/>
              <a:ea typeface="微软雅黑" panose="020B0503020204020204" pitchFamily="34" charset="-122"/>
            </a:endParaRPr>
          </a:p>
        </p:txBody>
      </p:sp>
      <p:sp>
        <p:nvSpPr>
          <p:cNvPr id="28724" name="AutoShape 52"/>
          <p:cNvSpPr>
            <a:spLocks noChangeArrowheads="1"/>
          </p:cNvSpPr>
          <p:nvPr/>
        </p:nvSpPr>
        <p:spPr bwMode="gray">
          <a:xfrm>
            <a:off x="4871864" y="675710"/>
            <a:ext cx="4419600" cy="508000"/>
          </a:xfrm>
          <a:prstGeom prst="roundRect">
            <a:avLst>
              <a:gd name="adj" fmla="val 50000"/>
            </a:avLst>
          </a:prstGeom>
          <a:noFill/>
          <a:ln w="28575" algn="ctr">
            <a:solidFill>
              <a:schemeClr val="bg1"/>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buFont typeface="Arial" panose="020B0604020202020204" pitchFamily="34" charset="0"/>
            </a:pPr>
            <a:r>
              <a:rPr lang="zh-CN" altLang="en-US" sz="3600" dirty="0">
                <a:solidFill>
                  <a:srgbClr val="595959"/>
                </a:solidFill>
                <a:latin typeface="微软雅黑" panose="020B0503020204020204" pitchFamily="34" charset="-122"/>
                <a:ea typeface="微软雅黑" panose="020B0503020204020204" pitchFamily="34" charset="-122"/>
              </a:rPr>
              <a:t>分析效果图</a:t>
            </a:r>
            <a:endParaRPr lang="zh-CN" altLang="en-US" sz="3600" dirty="0">
              <a:solidFill>
                <a:srgbClr val="59595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580716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763734" y="127132"/>
            <a:ext cx="6492506"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切片工具</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3" name="标题 1"/>
          <p:cNvSpPr txBox="1">
            <a:spLocks/>
          </p:cNvSpPr>
          <p:nvPr/>
        </p:nvSpPr>
        <p:spPr>
          <a:xfrm>
            <a:off x="2783632" y="5893147"/>
            <a:ext cx="6781800" cy="933450"/>
          </a:xfrm>
          <a:prstGeom prst="rect">
            <a:avLst/>
          </a:prstGeom>
        </p:spPr>
        <p:txBody>
          <a:bodyPr vert="horz" lIns="91440" tIns="45720" rIns="91440" bIns="45720" rtlCol="0" anchor="ctr">
            <a:normAutofit/>
          </a:bodyPr>
          <a:lstStyle>
            <a:lvl1pPr algn="l" defTabSz="913938" rtl="0" eaLnBrk="1" latinLnBrk="0" hangingPunct="1">
              <a:lnSpc>
                <a:spcPct val="90000"/>
              </a:lnSpc>
              <a:spcBef>
                <a:spcPct val="0"/>
              </a:spcBef>
              <a:buNone/>
              <a:defRPr sz="4398" kern="1200">
                <a:solidFill>
                  <a:schemeClr val="tx1"/>
                </a:solidFill>
                <a:latin typeface="+mj-lt"/>
                <a:ea typeface="+mj-ea"/>
                <a:cs typeface="+mj-cs"/>
              </a:defRPr>
            </a:lvl1pPr>
          </a:lstStyle>
          <a:p>
            <a:pPr fontAlgn="auto">
              <a:spcAft>
                <a:spcPts val="0"/>
              </a:spcAft>
            </a:pPr>
            <a:r>
              <a:rPr lang="zh-CN" altLang="en-US" sz="3200" dirty="0" smtClean="0">
                <a:solidFill>
                  <a:srgbClr val="0066CC"/>
                </a:solidFill>
                <a:ea typeface="微软雅黑" panose="020B0503020204020204" pitchFamily="34" charset="-122"/>
              </a:rPr>
              <a:t>工具在哪里</a:t>
            </a:r>
            <a:endParaRPr lang="zh-CN" altLang="en-US" sz="3200" dirty="0" smtClean="0">
              <a:solidFill>
                <a:srgbClr val="0066CC"/>
              </a:solidFill>
              <a:ea typeface="微软雅黑" panose="020B0503020204020204" pitchFamily="34" charset="-122"/>
            </a:endParaRPr>
          </a:p>
        </p:txBody>
      </p:sp>
      <p:pic>
        <p:nvPicPr>
          <p:cNvPr id="4"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3632" y="1241772"/>
            <a:ext cx="6489700" cy="465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3"/>
          <p:cNvSpPr txBox="1">
            <a:spLocks noChangeArrowheads="1"/>
          </p:cNvSpPr>
          <p:nvPr/>
        </p:nvSpPr>
        <p:spPr bwMode="auto">
          <a:xfrm>
            <a:off x="3259882" y="3183285"/>
            <a:ext cx="2646363"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a:latin typeface="微软雅黑" panose="020B0503020204020204" pitchFamily="34" charset="-122"/>
                <a:ea typeface="微软雅黑" panose="020B0503020204020204" pitchFamily="34" charset="-122"/>
              </a:rPr>
              <a:t>切片工具</a:t>
            </a:r>
            <a:endParaRPr lang="en-US" altLang="zh-CN" sz="3200">
              <a:latin typeface="微软雅黑" panose="020B0503020204020204" pitchFamily="34" charset="-122"/>
              <a:ea typeface="微软雅黑" panose="020B0503020204020204" pitchFamily="34" charset="-122"/>
            </a:endParaRPr>
          </a:p>
          <a:p>
            <a:pPr eaLnBrk="1" hangingPunct="1"/>
            <a:r>
              <a:rPr lang="zh-CN" altLang="en-US" sz="3200">
                <a:latin typeface="微软雅黑" panose="020B0503020204020204" pitchFamily="34" charset="-122"/>
                <a:ea typeface="微软雅黑" panose="020B0503020204020204" pitchFamily="34" charset="-122"/>
              </a:rPr>
              <a:t>切片选择工具</a:t>
            </a:r>
          </a:p>
        </p:txBody>
      </p:sp>
    </p:spTree>
    <p:extLst>
      <p:ext uri="{BB962C8B-B14F-4D97-AF65-F5344CB8AC3E}">
        <p14:creationId xmlns:p14="http://schemas.microsoft.com/office/powerpoint/2010/main" val="2645134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63734" y="127132"/>
            <a:ext cx="6492506"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切图</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3" name="文本框 2"/>
          <p:cNvSpPr txBox="1"/>
          <p:nvPr/>
        </p:nvSpPr>
        <p:spPr>
          <a:xfrm>
            <a:off x="983432" y="1268760"/>
            <a:ext cx="9361040" cy="2811026"/>
          </a:xfrm>
          <a:prstGeom prst="rect">
            <a:avLst/>
          </a:prstGeom>
          <a:noFill/>
        </p:spPr>
        <p:txBody>
          <a:bodyPr wrap="square" rtlCol="0">
            <a:spAutoFit/>
          </a:bodyPr>
          <a:lstStyle/>
          <a:p>
            <a:pPr>
              <a:lnSpc>
                <a:spcPts val="4000"/>
              </a:lnSpc>
              <a:spcBef>
                <a:spcPts val="600"/>
              </a:spcBef>
              <a:spcAft>
                <a:spcPts val="600"/>
              </a:spcAft>
            </a:pPr>
            <a:r>
              <a:rPr lang="en-US" altLang="zh-CN" sz="2600" dirty="0">
                <a:latin typeface="微软雅黑" panose="020B0503020204020204" pitchFamily="34" charset="-122"/>
                <a:ea typeface="微软雅黑" panose="020B0503020204020204" pitchFamily="34" charset="-122"/>
              </a:rPr>
              <a:t>1</a:t>
            </a:r>
            <a:r>
              <a:rPr lang="en-US" altLang="zh-CN" sz="2600" dirty="0" smtClean="0">
                <a:latin typeface="微软雅黑" panose="020B0503020204020204" pitchFamily="34" charset="-122"/>
                <a:ea typeface="微软雅黑" panose="020B0503020204020204" pitchFamily="34" charset="-122"/>
              </a:rPr>
              <a:t>. </a:t>
            </a:r>
            <a:r>
              <a:rPr lang="zh-CN" altLang="en-US" sz="2600" dirty="0" smtClean="0">
                <a:latin typeface="微软雅黑" panose="020B0503020204020204" pitchFamily="34" charset="-122"/>
                <a:ea typeface="微软雅黑" panose="020B0503020204020204" pitchFamily="34" charset="-122"/>
              </a:rPr>
              <a:t>切图</a:t>
            </a:r>
            <a:r>
              <a:rPr lang="zh-CN" altLang="en-US" sz="2600" dirty="0">
                <a:latin typeface="微软雅黑" panose="020B0503020204020204" pitchFamily="34" charset="-122"/>
                <a:ea typeface="微软雅黑" panose="020B0503020204020204" pitchFamily="34" charset="-122"/>
              </a:rPr>
              <a:t>，是一种网页制作技术</a:t>
            </a:r>
            <a:r>
              <a:rPr lang="zh-CN" altLang="en-US" sz="2600" dirty="0" smtClean="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它</a:t>
            </a:r>
            <a:r>
              <a:rPr lang="zh-CN" altLang="en-US" sz="2600" dirty="0" smtClean="0">
                <a:latin typeface="微软雅黑" panose="020B0503020204020204" pitchFamily="34" charset="-122"/>
                <a:ea typeface="微软雅黑" panose="020B0503020204020204" pitchFamily="34" charset="-122"/>
              </a:rPr>
              <a:t>将设计稿效果</a:t>
            </a:r>
            <a:r>
              <a:rPr lang="zh-CN" altLang="en-US" sz="2600" dirty="0">
                <a:latin typeface="微软雅黑" panose="020B0503020204020204" pitchFamily="34" charset="-122"/>
                <a:ea typeface="微软雅黑" panose="020B0503020204020204" pitchFamily="34" charset="-122"/>
              </a:rPr>
              <a:t>图转换</a:t>
            </a:r>
            <a:r>
              <a:rPr lang="zh-CN" altLang="en-US" sz="2600" dirty="0">
                <a:latin typeface="微软雅黑" panose="020B0503020204020204" pitchFamily="34" charset="-122"/>
                <a:ea typeface="微软雅黑" panose="020B0503020204020204" pitchFamily="34" charset="-122"/>
              </a:rPr>
              <a:t>为网页的图形</a:t>
            </a:r>
            <a:r>
              <a:rPr lang="zh-CN" altLang="en-US" sz="2600" dirty="0" smtClean="0">
                <a:latin typeface="微软雅黑" panose="020B0503020204020204" pitchFamily="34" charset="-122"/>
                <a:ea typeface="微软雅黑" panose="020B0503020204020204" pitchFamily="34" charset="-122"/>
              </a:rPr>
              <a:t>元件。</a:t>
            </a:r>
            <a:r>
              <a:rPr lang="en-US" altLang="zh-CN" sz="2600" dirty="0">
                <a:latin typeface="微软雅黑" panose="020B0503020204020204" pitchFamily="34" charset="-122"/>
                <a:ea typeface="微软雅黑" panose="020B0503020204020204" pitchFamily="34" charset="-122"/>
              </a:rPr>
              <a:t>Photoshop</a:t>
            </a:r>
            <a:r>
              <a:rPr lang="zh-CN" altLang="en-US" sz="2600" dirty="0">
                <a:latin typeface="微软雅黑" panose="020B0503020204020204" pitchFamily="34" charset="-122"/>
                <a:ea typeface="微软雅黑" panose="020B0503020204020204" pitchFamily="34" charset="-122"/>
              </a:rPr>
              <a:t>、</a:t>
            </a:r>
            <a:r>
              <a:rPr lang="en-US" altLang="zh-CN" sz="2600" dirty="0">
                <a:latin typeface="微软雅黑" panose="020B0503020204020204" pitchFamily="34" charset="-122"/>
                <a:ea typeface="微软雅黑" panose="020B0503020204020204" pitchFamily="34" charset="-122"/>
              </a:rPr>
              <a:t>Fireworks</a:t>
            </a:r>
            <a:r>
              <a:rPr lang="zh-CN" altLang="en-US" sz="2600" dirty="0">
                <a:latin typeface="微软雅黑" panose="020B0503020204020204" pitchFamily="34" charset="-122"/>
                <a:ea typeface="微软雅黑" panose="020B0503020204020204" pitchFamily="34" charset="-122"/>
              </a:rPr>
              <a:t>提供了切图技术，</a:t>
            </a:r>
            <a:r>
              <a:rPr lang="en-US" altLang="zh-CN" sz="2600" dirty="0">
                <a:latin typeface="微软雅黑" panose="020B0503020204020204" pitchFamily="34" charset="-122"/>
                <a:ea typeface="微软雅黑" panose="020B0503020204020204" pitchFamily="34" charset="-122"/>
              </a:rPr>
              <a:t>Flash</a:t>
            </a:r>
            <a:r>
              <a:rPr lang="zh-CN" altLang="en-US" sz="2600" dirty="0">
                <a:latin typeface="微软雅黑" panose="020B0503020204020204" pitchFamily="34" charset="-122"/>
                <a:ea typeface="微软雅黑" panose="020B0503020204020204" pitchFamily="34" charset="-122"/>
              </a:rPr>
              <a:t>则直接提供了网页格式输出技术（不需要切图）。</a:t>
            </a:r>
          </a:p>
          <a:p>
            <a:pPr>
              <a:lnSpc>
                <a:spcPts val="4000"/>
              </a:lnSpc>
              <a:spcBef>
                <a:spcPts val="600"/>
              </a:spcBef>
              <a:spcAft>
                <a:spcPts val="600"/>
              </a:spcAft>
            </a:pPr>
            <a:r>
              <a:rPr lang="en-US" altLang="zh-CN" sz="2600" dirty="0">
                <a:latin typeface="微软雅黑" panose="020B0503020204020204" pitchFamily="34" charset="-122"/>
                <a:ea typeface="微软雅黑" panose="020B0503020204020204" pitchFamily="34" charset="-122"/>
              </a:rPr>
              <a:t>2</a:t>
            </a:r>
            <a:r>
              <a:rPr lang="en-US" altLang="zh-CN" sz="2600" dirty="0" smtClean="0">
                <a:latin typeface="微软雅黑" panose="020B0503020204020204" pitchFamily="34" charset="-122"/>
                <a:ea typeface="微软雅黑" panose="020B0503020204020204" pitchFamily="34" charset="-122"/>
              </a:rPr>
              <a:t>. </a:t>
            </a:r>
            <a:r>
              <a:rPr lang="zh-CN" altLang="en-US" sz="2600" dirty="0" smtClean="0">
                <a:latin typeface="微软雅黑" panose="020B0503020204020204" pitchFamily="34" charset="-122"/>
                <a:ea typeface="微软雅黑" panose="020B0503020204020204" pitchFamily="34" charset="-122"/>
              </a:rPr>
              <a:t>切片</a:t>
            </a:r>
            <a:r>
              <a:rPr lang="zh-CN" altLang="en-US" sz="2600" dirty="0">
                <a:latin typeface="微软雅黑" panose="020B0503020204020204" pitchFamily="34" charset="-122"/>
                <a:ea typeface="微软雅黑" panose="020B0503020204020204" pitchFamily="34" charset="-122"/>
              </a:rPr>
              <a:t>，是切图的直接结果，切图实际上就将图切分为一系列的</a:t>
            </a:r>
            <a:r>
              <a:rPr lang="zh-CN" altLang="en-US" sz="2600" dirty="0" smtClean="0">
                <a:latin typeface="微软雅黑" panose="020B0503020204020204" pitchFamily="34" charset="-122"/>
                <a:ea typeface="微软雅黑" panose="020B0503020204020204" pitchFamily="34" charset="-122"/>
              </a:rPr>
              <a:t>切片</a:t>
            </a:r>
            <a:r>
              <a:rPr lang="zh-CN" altLang="en-US" sz="2600" dirty="0">
                <a:latin typeface="微软雅黑" panose="020B0503020204020204" pitchFamily="34" charset="-122"/>
                <a:ea typeface="微软雅黑" panose="020B0503020204020204" pitchFamily="34" charset="-122"/>
              </a:rPr>
              <a:t>。</a:t>
            </a:r>
            <a:endParaRPr lang="zh-CN" altLang="en-US" sz="2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286635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763734" y="127132"/>
            <a:ext cx="6492506"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切片工具</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6" name="标题 1"/>
          <p:cNvSpPr txBox="1">
            <a:spLocks/>
          </p:cNvSpPr>
          <p:nvPr/>
        </p:nvSpPr>
        <p:spPr>
          <a:xfrm>
            <a:off x="1521892" y="6148636"/>
            <a:ext cx="6781800" cy="666750"/>
          </a:xfrm>
          <a:prstGeom prst="rect">
            <a:avLst/>
          </a:prstGeom>
        </p:spPr>
        <p:txBody>
          <a:bodyPr vert="horz" lIns="91440" tIns="45720" rIns="91440" bIns="45720" rtlCol="0" anchor="ctr">
            <a:normAutofit/>
          </a:bodyPr>
          <a:lstStyle>
            <a:lvl1pPr algn="l" defTabSz="913938" rtl="0" eaLnBrk="1" latinLnBrk="0" hangingPunct="1">
              <a:lnSpc>
                <a:spcPct val="90000"/>
              </a:lnSpc>
              <a:spcBef>
                <a:spcPct val="0"/>
              </a:spcBef>
              <a:buNone/>
              <a:defRPr sz="4398" kern="1200">
                <a:solidFill>
                  <a:schemeClr val="tx1"/>
                </a:solidFill>
                <a:latin typeface="+mj-lt"/>
                <a:ea typeface="+mj-ea"/>
                <a:cs typeface="+mj-cs"/>
              </a:defRPr>
            </a:lvl1pPr>
          </a:lstStyle>
          <a:p>
            <a:pPr fontAlgn="auto">
              <a:spcAft>
                <a:spcPts val="0"/>
              </a:spcAft>
            </a:pPr>
            <a:r>
              <a:rPr lang="zh-CN" altLang="en-US" sz="3200" dirty="0" smtClean="0">
                <a:solidFill>
                  <a:srgbClr val="0066CC"/>
                </a:solidFill>
                <a:ea typeface="微软雅黑" panose="020B0503020204020204" pitchFamily="34" charset="-122"/>
              </a:rPr>
              <a:t>工具简介</a:t>
            </a:r>
            <a:endParaRPr lang="zh-CN" altLang="en-US" sz="3200" dirty="0" smtClean="0">
              <a:solidFill>
                <a:srgbClr val="0066CC"/>
              </a:solidFill>
              <a:ea typeface="微软雅黑" panose="020B0503020204020204" pitchFamily="34" charset="-122"/>
            </a:endParaRPr>
          </a:p>
        </p:txBody>
      </p:sp>
      <p:pic>
        <p:nvPicPr>
          <p:cNvPr id="7"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4580" y="1196752"/>
            <a:ext cx="803275"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6"/>
          <p:cNvSpPr txBox="1">
            <a:spLocks noChangeArrowheads="1"/>
          </p:cNvSpPr>
          <p:nvPr/>
        </p:nvSpPr>
        <p:spPr bwMode="auto">
          <a:xfrm>
            <a:off x="2423592" y="1290415"/>
            <a:ext cx="18272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dirty="0">
                <a:latin typeface="微软雅黑" panose="020B0503020204020204" pitchFamily="34" charset="-122"/>
                <a:ea typeface="微软雅黑" panose="020B0503020204020204" pitchFamily="34" charset="-122"/>
              </a:rPr>
              <a:t>切片工具</a:t>
            </a:r>
          </a:p>
        </p:txBody>
      </p:sp>
      <p:sp>
        <p:nvSpPr>
          <p:cNvPr id="9" name="文本框 7"/>
          <p:cNvSpPr txBox="1">
            <a:spLocks noChangeArrowheads="1"/>
          </p:cNvSpPr>
          <p:nvPr/>
        </p:nvSpPr>
        <p:spPr bwMode="auto">
          <a:xfrm>
            <a:off x="1434580" y="2078559"/>
            <a:ext cx="9269932" cy="2089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sz="2200" b="1" dirty="0">
                <a:solidFill>
                  <a:srgbClr val="AD0101"/>
                </a:solidFill>
                <a:latin typeface="微软雅黑" panose="020B0503020204020204" pitchFamily="34" charset="-122"/>
                <a:ea typeface="微软雅黑" panose="020B0503020204020204" pitchFamily="34" charset="-122"/>
              </a:rPr>
              <a:t>切片线条：</a:t>
            </a:r>
            <a:r>
              <a:rPr lang="zh-CN" altLang="en-US" sz="2200" dirty="0">
                <a:latin typeface="微软雅黑" panose="020B0503020204020204" pitchFamily="34" charset="-122"/>
                <a:ea typeface="微软雅黑" panose="020B0503020204020204" pitchFamily="34" charset="-122"/>
              </a:rPr>
              <a:t>即切片的边界。</a:t>
            </a:r>
            <a:r>
              <a:rPr lang="zh-CN" altLang="en-US" sz="2200" u="sng" dirty="0">
                <a:latin typeface="微软雅黑" panose="020B0503020204020204" pitchFamily="34" charset="-122"/>
                <a:ea typeface="微软雅黑" panose="020B0503020204020204" pitchFamily="34" charset="-122"/>
              </a:rPr>
              <a:t>实线</a:t>
            </a:r>
            <a:r>
              <a:rPr lang="zh-CN" altLang="en-US" sz="2200" dirty="0">
                <a:latin typeface="微软雅黑" panose="020B0503020204020204" pitchFamily="34" charset="-122"/>
                <a:ea typeface="微软雅黑" panose="020B0503020204020204" pitchFamily="34" charset="-122"/>
              </a:rPr>
              <a:t>指用户切片，</a:t>
            </a:r>
            <a:r>
              <a:rPr lang="zh-CN" altLang="en-US" sz="2200" u="sng" dirty="0">
                <a:latin typeface="微软雅黑" panose="020B0503020204020204" pitchFamily="34" charset="-122"/>
                <a:ea typeface="微软雅黑" panose="020B0503020204020204" pitchFamily="34" charset="-122"/>
              </a:rPr>
              <a:t>虚线</a:t>
            </a:r>
            <a:r>
              <a:rPr lang="zh-CN" altLang="en-US" sz="2200" dirty="0">
                <a:latin typeface="微软雅黑" panose="020B0503020204020204" pitchFamily="34" charset="-122"/>
                <a:ea typeface="微软雅黑" panose="020B0503020204020204" pitchFamily="34" charset="-122"/>
              </a:rPr>
              <a:t>指自动切片。</a:t>
            </a:r>
            <a:endParaRPr lang="en-US" altLang="zh-CN" sz="2200" dirty="0">
              <a:latin typeface="微软雅黑" panose="020B0503020204020204" pitchFamily="34" charset="-122"/>
              <a:ea typeface="微软雅黑" panose="020B0503020204020204" pitchFamily="34" charset="-122"/>
            </a:endParaRPr>
          </a:p>
          <a:p>
            <a:pPr eaLnBrk="1" hangingPunct="1">
              <a:lnSpc>
                <a:spcPct val="120000"/>
              </a:lnSpc>
            </a:pPr>
            <a:r>
              <a:rPr lang="zh-CN" altLang="en-US" sz="2200" b="1" dirty="0">
                <a:solidFill>
                  <a:srgbClr val="AD0101"/>
                </a:solidFill>
                <a:latin typeface="微软雅黑" panose="020B0503020204020204" pitchFamily="34" charset="-122"/>
                <a:ea typeface="微软雅黑" panose="020B0503020204020204" pitchFamily="34" charset="-122"/>
              </a:rPr>
              <a:t>切片颜色：</a:t>
            </a:r>
            <a:r>
              <a:rPr lang="zh-CN" altLang="en-US" sz="2200" dirty="0">
                <a:latin typeface="微软雅黑" panose="020B0503020204020204" pitchFamily="34" charset="-122"/>
                <a:ea typeface="微软雅黑" panose="020B0503020204020204" pitchFamily="34" charset="-122"/>
              </a:rPr>
              <a:t>默认带</a:t>
            </a:r>
            <a:r>
              <a:rPr lang="zh-CN" altLang="en-US" sz="2200" u="sng" dirty="0">
                <a:latin typeface="微软雅黑" panose="020B0503020204020204" pitchFamily="34" charset="-122"/>
                <a:ea typeface="微软雅黑" panose="020B0503020204020204" pitchFamily="34" charset="-122"/>
              </a:rPr>
              <a:t>蓝色标记</a:t>
            </a:r>
            <a:r>
              <a:rPr lang="zh-CN" altLang="en-US" sz="2200" dirty="0">
                <a:latin typeface="微软雅黑" panose="020B0503020204020204" pitchFamily="34" charset="-122"/>
                <a:ea typeface="微软雅黑" panose="020B0503020204020204" pitchFamily="34" charset="-122"/>
              </a:rPr>
              <a:t>为用户切片，带</a:t>
            </a:r>
            <a:r>
              <a:rPr lang="zh-CN" altLang="en-US" sz="2200" u="sng" dirty="0">
                <a:latin typeface="微软雅黑" panose="020B0503020204020204" pitchFamily="34" charset="-122"/>
                <a:ea typeface="微软雅黑" panose="020B0503020204020204" pitchFamily="34" charset="-122"/>
              </a:rPr>
              <a:t>灰色标记</a:t>
            </a:r>
            <a:r>
              <a:rPr lang="zh-CN" altLang="en-US" sz="2200" dirty="0">
                <a:latin typeface="微软雅黑" panose="020B0503020204020204" pitchFamily="34" charset="-122"/>
                <a:ea typeface="微软雅黑" panose="020B0503020204020204" pitchFamily="34" charset="-122"/>
              </a:rPr>
              <a:t>为自动切片。</a:t>
            </a:r>
            <a:endParaRPr lang="en-US" altLang="zh-CN" sz="2200" dirty="0">
              <a:latin typeface="微软雅黑" panose="020B0503020204020204" pitchFamily="34" charset="-122"/>
              <a:ea typeface="微软雅黑" panose="020B0503020204020204" pitchFamily="34" charset="-122"/>
            </a:endParaRPr>
          </a:p>
          <a:p>
            <a:pPr eaLnBrk="1" hangingPunct="1">
              <a:lnSpc>
                <a:spcPct val="120000"/>
              </a:lnSpc>
            </a:pPr>
            <a:r>
              <a:rPr lang="zh-CN" altLang="en-US" sz="2200" b="1" dirty="0">
                <a:solidFill>
                  <a:srgbClr val="AD0101"/>
                </a:solidFill>
                <a:latin typeface="微软雅黑" panose="020B0503020204020204" pitchFamily="34" charset="-122"/>
                <a:ea typeface="微软雅黑" panose="020B0503020204020204" pitchFamily="34" charset="-122"/>
              </a:rPr>
              <a:t>切片编号：</a:t>
            </a:r>
            <a:r>
              <a:rPr lang="zh-CN" altLang="en-US" sz="2200" dirty="0">
                <a:latin typeface="微软雅黑" panose="020B0503020204020204" pitchFamily="34" charset="-122"/>
                <a:ea typeface="微软雅黑" panose="020B0503020204020204" pitchFamily="34" charset="-122"/>
              </a:rPr>
              <a:t>切片从图片的左上角开始，从左到右，从上而下进行编号，如果更改切片位置或总数，切片会自动重新排序，所以我们一般会为切片</a:t>
            </a:r>
            <a:r>
              <a:rPr lang="zh-CN" altLang="en-US" sz="2200" u="sng" dirty="0">
                <a:latin typeface="微软雅黑" panose="020B0503020204020204" pitchFamily="34" charset="-122"/>
                <a:ea typeface="微软雅黑" panose="020B0503020204020204" pitchFamily="34" charset="-122"/>
              </a:rPr>
              <a:t>命名</a:t>
            </a:r>
            <a:r>
              <a:rPr lang="zh-CN" altLang="en-US" sz="2200" dirty="0">
                <a:latin typeface="微软雅黑" panose="020B0503020204020204" pitchFamily="34" charset="-122"/>
                <a:ea typeface="微软雅黑" panose="020B0503020204020204" pitchFamily="34" charset="-122"/>
              </a:rPr>
              <a:t>，</a:t>
            </a:r>
            <a:r>
              <a:rPr lang="zh-CN" altLang="en-US" sz="2200" u="sng" dirty="0">
                <a:latin typeface="微软雅黑" panose="020B0503020204020204" pitchFamily="34" charset="-122"/>
                <a:ea typeface="微软雅黑" panose="020B0503020204020204" pitchFamily="34" charset="-122"/>
              </a:rPr>
              <a:t>而不使用自动生成的</a:t>
            </a:r>
            <a:r>
              <a:rPr lang="zh-CN" altLang="en-US" sz="2200" u="sng" dirty="0" smtClean="0">
                <a:latin typeface="微软雅黑" panose="020B0503020204020204" pitchFamily="34" charset="-122"/>
                <a:ea typeface="微软雅黑" panose="020B0503020204020204" pitchFamily="34" charset="-122"/>
              </a:rPr>
              <a:t>编号。</a:t>
            </a:r>
            <a:endParaRPr lang="zh-CN" altLang="en-US" sz="2200" u="sng" dirty="0">
              <a:latin typeface="微软雅黑" panose="020B0503020204020204" pitchFamily="34" charset="-122"/>
              <a:ea typeface="微软雅黑" panose="020B0503020204020204" pitchFamily="34" charset="-122"/>
            </a:endParaRPr>
          </a:p>
        </p:txBody>
      </p:sp>
      <p:pic>
        <p:nvPicPr>
          <p:cNvPr id="10"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1892" y="4242659"/>
            <a:ext cx="2728913" cy="180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p:cNvSpPr txBox="1">
            <a:spLocks noChangeArrowheads="1"/>
          </p:cNvSpPr>
          <p:nvPr/>
        </p:nvSpPr>
        <p:spPr bwMode="auto">
          <a:xfrm>
            <a:off x="4387330" y="4315743"/>
            <a:ext cx="38671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dirty="0">
                <a:latin typeface="微软雅黑" panose="020B0503020204020204" pitchFamily="34" charset="-122"/>
                <a:ea typeface="微软雅黑" panose="020B0503020204020204" pitchFamily="34" charset="-122"/>
              </a:rPr>
              <a:t>上方</a:t>
            </a:r>
            <a:r>
              <a:rPr lang="en-US" altLang="zh-CN" sz="2400" dirty="0">
                <a:latin typeface="微软雅黑" panose="020B0503020204020204" pitchFamily="34" charset="-122"/>
                <a:ea typeface="微软雅黑" panose="020B0503020204020204" pitchFamily="34" charset="-122"/>
              </a:rPr>
              <a:t>03</a:t>
            </a:r>
            <a:r>
              <a:rPr lang="zh-CN" altLang="en-US" sz="2400" dirty="0">
                <a:latin typeface="微软雅黑" panose="020B0503020204020204" pitchFamily="34" charset="-122"/>
                <a:ea typeface="微软雅黑" panose="020B0503020204020204" pitchFamily="34" charset="-122"/>
              </a:rPr>
              <a:t>为用户切片</a:t>
            </a:r>
            <a:endParaRPr lang="en-US" altLang="zh-CN" sz="2400" dirty="0">
              <a:latin typeface="微软雅黑" panose="020B0503020204020204" pitchFamily="34" charset="-122"/>
              <a:ea typeface="微软雅黑" panose="020B0503020204020204" pitchFamily="34" charset="-122"/>
            </a:endParaRPr>
          </a:p>
          <a:p>
            <a:pPr eaLnBrk="1" hangingPunct="1"/>
            <a:r>
              <a:rPr lang="zh-CN" altLang="en-US" sz="2400" dirty="0">
                <a:latin typeface="微软雅黑" panose="020B0503020204020204" pitchFamily="34" charset="-122"/>
                <a:ea typeface="微软雅黑" panose="020B0503020204020204" pitchFamily="34" charset="-122"/>
              </a:rPr>
              <a:t>下方0</a:t>
            </a:r>
            <a:r>
              <a:rPr lang="en-US" altLang="zh-CN" sz="2400" dirty="0">
                <a:latin typeface="微软雅黑" panose="020B0503020204020204" pitchFamily="34" charset="-122"/>
                <a:ea typeface="微软雅黑" panose="020B0503020204020204" pitchFamily="34" charset="-122"/>
              </a:rPr>
              <a:t>5</a:t>
            </a:r>
            <a:r>
              <a:rPr lang="zh-CN" altLang="en-US" sz="2400" dirty="0">
                <a:latin typeface="微软雅黑" panose="020B0503020204020204" pitchFamily="34" charset="-122"/>
                <a:ea typeface="微软雅黑" panose="020B0503020204020204" pitchFamily="34" charset="-122"/>
              </a:rPr>
              <a:t>为自动切片</a:t>
            </a:r>
          </a:p>
        </p:txBody>
      </p:sp>
    </p:spTree>
    <p:extLst>
      <p:ext uri="{BB962C8B-B14F-4D97-AF65-F5344CB8AC3E}">
        <p14:creationId xmlns:p14="http://schemas.microsoft.com/office/powerpoint/2010/main" val="2756740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763734" y="127132"/>
            <a:ext cx="6492506"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切片工具</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pic>
        <p:nvPicPr>
          <p:cNvPr id="6"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528" y="1268760"/>
            <a:ext cx="7466012" cy="355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3"/>
          <p:cNvGrpSpPr>
            <a:grpSpLocks/>
          </p:cNvGrpSpPr>
          <p:nvPr/>
        </p:nvGrpSpPr>
        <p:grpSpPr bwMode="auto">
          <a:xfrm>
            <a:off x="1960240" y="5264498"/>
            <a:ext cx="1365250" cy="874712"/>
            <a:chOff x="0" y="0"/>
            <a:chExt cx="1366130" cy="875092"/>
          </a:xfrm>
        </p:grpSpPr>
        <p:grpSp>
          <p:nvGrpSpPr>
            <p:cNvPr id="8" name="Group 4"/>
            <p:cNvGrpSpPr>
              <a:grpSpLocks/>
            </p:cNvGrpSpPr>
            <p:nvPr/>
          </p:nvGrpSpPr>
          <p:grpSpPr bwMode="auto">
            <a:xfrm>
              <a:off x="-49816" y="-8196"/>
              <a:ext cx="1463983" cy="969685"/>
              <a:chOff x="0" y="0"/>
              <a:chExt cx="1463040" cy="969264"/>
            </a:xfrm>
          </p:grpSpPr>
          <p:pic>
            <p:nvPicPr>
              <p:cNvPr id="10" name="圆角矩形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463040" cy="969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6"/>
              <p:cNvSpPr txBox="1">
                <a:spLocks noChangeArrowheads="1"/>
              </p:cNvSpPr>
              <p:nvPr/>
            </p:nvSpPr>
            <p:spPr bwMode="auto">
              <a:xfrm>
                <a:off x="92484" y="50892"/>
                <a:ext cx="1279850" cy="78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FFFFFF"/>
                  </a:solidFill>
                </a:endParaRPr>
              </a:p>
            </p:txBody>
          </p:sp>
        </p:grpSp>
        <p:sp>
          <p:nvSpPr>
            <p:cNvPr id="9" name="文本框 2"/>
            <p:cNvSpPr txBox="1">
              <a:spLocks noChangeArrowheads="1"/>
            </p:cNvSpPr>
            <p:nvPr/>
          </p:nvSpPr>
          <p:spPr bwMode="auto">
            <a:xfrm>
              <a:off x="181092" y="150878"/>
              <a:ext cx="1005536" cy="584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a:solidFill>
                    <a:srgbClr val="FFFFFF"/>
                  </a:solidFill>
                  <a:latin typeface="微软雅黑" panose="020B0503020204020204" pitchFamily="34" charset="-122"/>
                  <a:ea typeface="微软雅黑" panose="020B0503020204020204" pitchFamily="34" charset="-122"/>
                </a:rPr>
                <a:t>双击    </a:t>
              </a:r>
            </a:p>
          </p:txBody>
        </p:sp>
      </p:grpSp>
      <p:grpSp>
        <p:nvGrpSpPr>
          <p:cNvPr id="12" name="Group 8"/>
          <p:cNvGrpSpPr>
            <a:grpSpLocks/>
          </p:cNvGrpSpPr>
          <p:nvPr/>
        </p:nvGrpSpPr>
        <p:grpSpPr bwMode="auto">
          <a:xfrm>
            <a:off x="3830315" y="5264498"/>
            <a:ext cx="1366838" cy="874712"/>
            <a:chOff x="0" y="0"/>
            <a:chExt cx="1366130" cy="875092"/>
          </a:xfrm>
        </p:grpSpPr>
        <p:grpSp>
          <p:nvGrpSpPr>
            <p:cNvPr id="13" name="Group 9"/>
            <p:cNvGrpSpPr>
              <a:grpSpLocks/>
            </p:cNvGrpSpPr>
            <p:nvPr/>
          </p:nvGrpSpPr>
          <p:grpSpPr bwMode="auto">
            <a:xfrm>
              <a:off x="-48362" y="-8196"/>
              <a:ext cx="1462282" cy="969685"/>
              <a:chOff x="0" y="0"/>
              <a:chExt cx="1463040" cy="969264"/>
            </a:xfrm>
          </p:grpSpPr>
          <p:pic>
            <p:nvPicPr>
              <p:cNvPr id="16" name="圆角矩形 1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63040" cy="969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Box 11"/>
              <p:cNvSpPr txBox="1">
                <a:spLocks noChangeArrowheads="1"/>
              </p:cNvSpPr>
              <p:nvPr/>
            </p:nvSpPr>
            <p:spPr bwMode="auto">
              <a:xfrm>
                <a:off x="91087" y="50892"/>
                <a:ext cx="1281438" cy="78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FFFFFF"/>
                  </a:solidFill>
                </a:endParaRPr>
              </a:p>
            </p:txBody>
          </p:sp>
        </p:grpSp>
        <p:sp>
          <p:nvSpPr>
            <p:cNvPr id="14" name="文本框 16"/>
            <p:cNvSpPr txBox="1">
              <a:spLocks noChangeArrowheads="1"/>
            </p:cNvSpPr>
            <p:nvPr/>
          </p:nvSpPr>
          <p:spPr bwMode="auto">
            <a:xfrm>
              <a:off x="180881" y="128643"/>
              <a:ext cx="1005954" cy="584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a:solidFill>
                    <a:srgbClr val="FFFFFF"/>
                  </a:solidFill>
                  <a:latin typeface="微软雅黑" panose="020B0503020204020204" pitchFamily="34" charset="-122"/>
                  <a:ea typeface="微软雅黑" panose="020B0503020204020204" pitchFamily="34" charset="-122"/>
                </a:rPr>
                <a:t>命名    </a:t>
              </a:r>
            </a:p>
          </p:txBody>
        </p:sp>
      </p:grpSp>
      <p:grpSp>
        <p:nvGrpSpPr>
          <p:cNvPr id="18" name="Group 13"/>
          <p:cNvGrpSpPr>
            <a:grpSpLocks/>
          </p:cNvGrpSpPr>
          <p:nvPr/>
        </p:nvGrpSpPr>
        <p:grpSpPr bwMode="auto">
          <a:xfrm>
            <a:off x="5768653" y="5243860"/>
            <a:ext cx="2490787" cy="874713"/>
            <a:chOff x="0" y="0"/>
            <a:chExt cx="2491498" cy="875092"/>
          </a:xfrm>
        </p:grpSpPr>
        <p:grpSp>
          <p:nvGrpSpPr>
            <p:cNvPr id="19" name="Group 14"/>
            <p:cNvGrpSpPr>
              <a:grpSpLocks/>
            </p:cNvGrpSpPr>
            <p:nvPr/>
          </p:nvGrpSpPr>
          <p:grpSpPr bwMode="auto">
            <a:xfrm>
              <a:off x="-48211" y="-11943"/>
              <a:ext cx="2591540" cy="975783"/>
              <a:chOff x="0" y="0"/>
              <a:chExt cx="2590800" cy="975360"/>
            </a:xfrm>
          </p:grpSpPr>
          <p:pic>
            <p:nvPicPr>
              <p:cNvPr id="21" name="圆角矩形 1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2590800" cy="975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 Box 16"/>
              <p:cNvSpPr txBox="1">
                <a:spLocks noChangeArrowheads="1"/>
              </p:cNvSpPr>
              <p:nvPr/>
            </p:nvSpPr>
            <p:spPr bwMode="auto">
              <a:xfrm>
                <a:off x="90897" y="54638"/>
                <a:ext cx="2405387" cy="78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FFFFFF"/>
                  </a:solidFill>
                </a:endParaRPr>
              </a:p>
            </p:txBody>
          </p:sp>
        </p:grpSp>
        <p:sp>
          <p:nvSpPr>
            <p:cNvPr id="20" name="文本框 18"/>
            <p:cNvSpPr txBox="1">
              <a:spLocks noChangeArrowheads="1"/>
            </p:cNvSpPr>
            <p:nvPr/>
          </p:nvSpPr>
          <p:spPr bwMode="auto">
            <a:xfrm>
              <a:off x="181027" y="128644"/>
              <a:ext cx="2189787" cy="584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a:solidFill>
                    <a:schemeClr val="bg1"/>
                  </a:solidFill>
                  <a:latin typeface="微软雅黑" panose="020B0503020204020204" pitchFamily="34" charset="-122"/>
                  <a:ea typeface="微软雅黑" panose="020B0503020204020204" pitchFamily="34" charset="-122"/>
                </a:rPr>
                <a:t>尺寸</a:t>
              </a:r>
              <a:r>
                <a:rPr lang="en-US" altLang="zh-CN" sz="3200">
                  <a:solidFill>
                    <a:schemeClr val="bg1"/>
                  </a:solidFill>
                  <a:latin typeface="微软雅黑" panose="020B0503020204020204" pitchFamily="34" charset="-122"/>
                  <a:ea typeface="微软雅黑" panose="020B0503020204020204" pitchFamily="34" charset="-122"/>
                </a:rPr>
                <a:t>(W/H)</a:t>
              </a:r>
              <a:r>
                <a:rPr lang="zh-CN" altLang="en-US" sz="3200">
                  <a:solidFill>
                    <a:schemeClr val="bg1"/>
                  </a:solidFill>
                  <a:latin typeface="微软雅黑" panose="020B0503020204020204" pitchFamily="34" charset="-122"/>
                  <a:ea typeface="微软雅黑" panose="020B0503020204020204" pitchFamily="34" charset="-122"/>
                </a:rPr>
                <a:t>    </a:t>
              </a:r>
            </a:p>
          </p:txBody>
        </p:sp>
      </p:grpSp>
    </p:spTree>
    <p:extLst>
      <p:ext uri="{BB962C8B-B14F-4D97-AF65-F5344CB8AC3E}">
        <p14:creationId xmlns:p14="http://schemas.microsoft.com/office/powerpoint/2010/main" val="2949115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p:cTn id="19" dur="500" fill="hold"/>
                                        <p:tgtEl>
                                          <p:spTgt spid="18"/>
                                        </p:tgtEl>
                                        <p:attrNameLst>
                                          <p:attrName>ppt_w</p:attrName>
                                        </p:attrNameLst>
                                      </p:cBhvr>
                                      <p:tavLst>
                                        <p:tav tm="0">
                                          <p:val>
                                            <p:fltVal val="0"/>
                                          </p:val>
                                        </p:tav>
                                        <p:tav tm="100000">
                                          <p:val>
                                            <p:strVal val="#ppt_w"/>
                                          </p:val>
                                        </p:tav>
                                      </p:tavLst>
                                    </p:anim>
                                    <p:anim calcmode="lin" valueType="num">
                                      <p:cBhvr>
                                        <p:cTn id="20" dur="500" fill="hold"/>
                                        <p:tgtEl>
                                          <p:spTgt spid="1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763734" y="127132"/>
            <a:ext cx="6492506"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切片工具</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grpSp>
        <p:nvGrpSpPr>
          <p:cNvPr id="3" name="Group 2"/>
          <p:cNvGrpSpPr>
            <a:grpSpLocks/>
          </p:cNvGrpSpPr>
          <p:nvPr/>
        </p:nvGrpSpPr>
        <p:grpSpPr bwMode="auto">
          <a:xfrm>
            <a:off x="5899171" y="2938363"/>
            <a:ext cx="3438525" cy="874713"/>
            <a:chOff x="0" y="0"/>
            <a:chExt cx="3438412" cy="875092"/>
          </a:xfrm>
        </p:grpSpPr>
        <p:grpSp>
          <p:nvGrpSpPr>
            <p:cNvPr id="4" name="Group 3"/>
            <p:cNvGrpSpPr>
              <a:grpSpLocks/>
            </p:cNvGrpSpPr>
            <p:nvPr/>
          </p:nvGrpSpPr>
          <p:grpSpPr bwMode="auto">
            <a:xfrm>
              <a:off x="-47369" y="-9656"/>
              <a:ext cx="3535564" cy="969684"/>
              <a:chOff x="0" y="0"/>
              <a:chExt cx="3535680" cy="969264"/>
            </a:xfrm>
          </p:grpSpPr>
          <p:pic>
            <p:nvPicPr>
              <p:cNvPr id="6" name="圆角矩形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535680" cy="969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5"/>
              <p:cNvSpPr txBox="1">
                <a:spLocks noChangeArrowheads="1"/>
              </p:cNvSpPr>
              <p:nvPr/>
            </p:nvSpPr>
            <p:spPr bwMode="auto">
              <a:xfrm>
                <a:off x="90071" y="52352"/>
                <a:ext cx="3353125" cy="78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FFFFFF"/>
                  </a:solidFill>
                </a:endParaRPr>
              </a:p>
            </p:txBody>
          </p:sp>
        </p:grpSp>
        <p:sp>
          <p:nvSpPr>
            <p:cNvPr id="5" name="文本框 2"/>
            <p:cNvSpPr txBox="1">
              <a:spLocks noChangeArrowheads="1"/>
            </p:cNvSpPr>
            <p:nvPr/>
          </p:nvSpPr>
          <p:spPr bwMode="auto">
            <a:xfrm>
              <a:off x="180969" y="192171"/>
              <a:ext cx="3165371" cy="4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FFFFFF"/>
                  </a:solidFill>
                  <a:latin typeface="微软雅黑" panose="020B0503020204020204" pitchFamily="34" charset="-122"/>
                  <a:ea typeface="微软雅黑" panose="020B0503020204020204" pitchFamily="34" charset="-122"/>
                </a:rPr>
                <a:t>Win ctrl+shift+alt+s</a:t>
              </a:r>
              <a:r>
                <a:rPr lang="zh-CN" altLang="en-US" sz="2400">
                  <a:solidFill>
                    <a:srgbClr val="FFFFFF"/>
                  </a:solidFill>
                  <a:latin typeface="微软雅黑" panose="020B0503020204020204" pitchFamily="34" charset="-122"/>
                  <a:ea typeface="微软雅黑" panose="020B0503020204020204" pitchFamily="34" charset="-122"/>
                </a:rPr>
                <a:t>    </a:t>
              </a:r>
            </a:p>
          </p:txBody>
        </p:sp>
      </p:grpSp>
      <p:pic>
        <p:nvPicPr>
          <p:cNvPr id="8" name="图片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34" y="1412776"/>
            <a:ext cx="3805237" cy="453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p:cNvSpPr txBox="1">
            <a:spLocks noChangeArrowheads="1"/>
          </p:cNvSpPr>
          <p:nvPr/>
        </p:nvSpPr>
        <p:spPr bwMode="auto">
          <a:xfrm>
            <a:off x="5781696" y="1896963"/>
            <a:ext cx="37004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dirty="0">
                <a:latin typeface="微软雅黑" panose="020B0503020204020204" pitchFamily="34" charset="-122"/>
                <a:ea typeface="微软雅黑" panose="020B0503020204020204" pitchFamily="34" charset="-122"/>
              </a:rPr>
              <a:t>文件</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存储为</a:t>
            </a:r>
            <a:r>
              <a:rPr lang="en-US" altLang="zh-CN" sz="2400" dirty="0">
                <a:latin typeface="微软雅黑" panose="020B0503020204020204" pitchFamily="34" charset="-122"/>
                <a:ea typeface="微软雅黑" panose="020B0503020204020204" pitchFamily="34" charset="-122"/>
              </a:rPr>
              <a:t>web</a:t>
            </a:r>
            <a:r>
              <a:rPr lang="zh-CN" altLang="en-US" sz="2400" dirty="0">
                <a:latin typeface="微软雅黑" panose="020B0503020204020204" pitchFamily="34" charset="-122"/>
                <a:ea typeface="微软雅黑" panose="020B0503020204020204" pitchFamily="34" charset="-122"/>
              </a:rPr>
              <a:t>所用格式</a:t>
            </a:r>
            <a:endParaRPr lang="en-US" altLang="zh-CN" sz="2400" dirty="0">
              <a:latin typeface="微软雅黑" panose="020B0503020204020204" pitchFamily="34" charset="-122"/>
              <a:ea typeface="微软雅黑" panose="020B0503020204020204" pitchFamily="34" charset="-122"/>
            </a:endParaRPr>
          </a:p>
        </p:txBody>
      </p:sp>
      <p:grpSp>
        <p:nvGrpSpPr>
          <p:cNvPr id="10" name="Group 9"/>
          <p:cNvGrpSpPr>
            <a:grpSpLocks/>
          </p:cNvGrpSpPr>
          <p:nvPr/>
        </p:nvGrpSpPr>
        <p:grpSpPr bwMode="auto">
          <a:xfrm>
            <a:off x="5878534" y="4200426"/>
            <a:ext cx="3438525" cy="876300"/>
            <a:chOff x="0" y="0"/>
            <a:chExt cx="3438412" cy="875092"/>
          </a:xfrm>
        </p:grpSpPr>
        <p:grpSp>
          <p:nvGrpSpPr>
            <p:cNvPr id="11" name="Group 10"/>
            <p:cNvGrpSpPr>
              <a:grpSpLocks/>
            </p:cNvGrpSpPr>
            <p:nvPr/>
          </p:nvGrpSpPr>
          <p:grpSpPr bwMode="auto">
            <a:xfrm>
              <a:off x="-51116" y="-9829"/>
              <a:ext cx="3535564" cy="974015"/>
              <a:chOff x="0" y="0"/>
              <a:chExt cx="3535680" cy="975360"/>
            </a:xfrm>
          </p:grpSpPr>
          <p:pic>
            <p:nvPicPr>
              <p:cNvPr id="13" name="圆角矩形 1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3535680" cy="975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2"/>
              <p:cNvSpPr txBox="1">
                <a:spLocks noChangeArrowheads="1"/>
              </p:cNvSpPr>
              <p:nvPr/>
            </p:nvSpPr>
            <p:spPr bwMode="auto">
              <a:xfrm>
                <a:off x="93895" y="52620"/>
                <a:ext cx="3352971" cy="79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FFFFFF"/>
                  </a:solidFill>
                </a:endParaRPr>
              </a:p>
            </p:txBody>
          </p:sp>
        </p:grpSp>
        <p:sp>
          <p:nvSpPr>
            <p:cNvPr id="12" name="文本框 14"/>
            <p:cNvSpPr txBox="1">
              <a:spLocks noChangeArrowheads="1"/>
            </p:cNvSpPr>
            <p:nvPr/>
          </p:nvSpPr>
          <p:spPr bwMode="auto">
            <a:xfrm>
              <a:off x="149220" y="193408"/>
              <a:ext cx="3251093" cy="46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a:solidFill>
                    <a:srgbClr val="FFFFFF"/>
                  </a:solidFill>
                  <a:latin typeface="微软雅黑" panose="020B0503020204020204" pitchFamily="34" charset="-122"/>
                  <a:ea typeface="微软雅黑" panose="020B0503020204020204" pitchFamily="34" charset="-122"/>
                </a:rPr>
                <a:t>Mac win+shift+alt+s</a:t>
              </a:r>
              <a:r>
                <a:rPr lang="zh-CN" altLang="en-US" sz="2400">
                  <a:solidFill>
                    <a:srgbClr val="FFFFFF"/>
                  </a:solidFill>
                  <a:latin typeface="微软雅黑" panose="020B0503020204020204" pitchFamily="34" charset="-122"/>
                  <a:ea typeface="微软雅黑" panose="020B0503020204020204" pitchFamily="34" charset="-122"/>
                </a:rPr>
                <a:t>    </a:t>
              </a:r>
            </a:p>
          </p:txBody>
        </p:sp>
      </p:grpSp>
    </p:spTree>
    <p:extLst>
      <p:ext uri="{BB962C8B-B14F-4D97-AF65-F5344CB8AC3E}">
        <p14:creationId xmlns:p14="http://schemas.microsoft.com/office/powerpoint/2010/main" val="9298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763734" y="127132"/>
            <a:ext cx="6492506"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切片工具</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3" name="文本框 8"/>
          <p:cNvSpPr txBox="1">
            <a:spLocks noChangeArrowheads="1"/>
          </p:cNvSpPr>
          <p:nvPr/>
        </p:nvSpPr>
        <p:spPr bwMode="auto">
          <a:xfrm>
            <a:off x="1763734" y="5242719"/>
            <a:ext cx="5700712"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sz="2600">
                <a:latin typeface="微软雅黑" panose="020B0503020204020204" pitchFamily="34" charset="-122"/>
                <a:ea typeface="微软雅黑" panose="020B0503020204020204" pitchFamily="34" charset="-122"/>
              </a:rPr>
              <a:t>一、确定当前选中的为用户切片</a:t>
            </a:r>
            <a:endParaRPr lang="en-US" altLang="zh-CN" sz="2600">
              <a:latin typeface="微软雅黑" panose="020B0503020204020204" pitchFamily="34" charset="-122"/>
              <a:ea typeface="微软雅黑" panose="020B0503020204020204" pitchFamily="34" charset="-122"/>
            </a:endParaRPr>
          </a:p>
          <a:p>
            <a:pPr eaLnBrk="1" hangingPunct="1">
              <a:lnSpc>
                <a:spcPct val="120000"/>
              </a:lnSpc>
            </a:pPr>
            <a:r>
              <a:rPr lang="zh-CN" altLang="en-US" sz="2600">
                <a:latin typeface="微软雅黑" panose="020B0503020204020204" pitchFamily="34" charset="-122"/>
                <a:ea typeface="微软雅黑" panose="020B0503020204020204" pitchFamily="34" charset="-122"/>
              </a:rPr>
              <a:t>二、确定切片存储类型：</a:t>
            </a:r>
            <a:r>
              <a:rPr lang="en-US" altLang="zh-CN" sz="2600">
                <a:latin typeface="微软雅黑" panose="020B0503020204020204" pitchFamily="34" charset="-122"/>
                <a:ea typeface="微软雅黑" panose="020B0503020204020204" pitchFamily="34" charset="-122"/>
              </a:rPr>
              <a:t>jpg/gif/png</a:t>
            </a:r>
          </a:p>
          <a:p>
            <a:pPr eaLnBrk="1" hangingPunct="1">
              <a:lnSpc>
                <a:spcPct val="120000"/>
              </a:lnSpc>
            </a:pPr>
            <a:r>
              <a:rPr lang="zh-CN" altLang="en-US" sz="2600">
                <a:latin typeface="微软雅黑" panose="020B0503020204020204" pitchFamily="34" charset="-122"/>
                <a:ea typeface="微软雅黑" panose="020B0503020204020204" pitchFamily="34" charset="-122"/>
              </a:rPr>
              <a:t>三、切片存储质量：高</a:t>
            </a:r>
            <a:r>
              <a:rPr lang="en-US" altLang="zh-CN" sz="2600">
                <a:latin typeface="微软雅黑" panose="020B0503020204020204" pitchFamily="34" charset="-122"/>
                <a:ea typeface="微软雅黑" panose="020B0503020204020204" pitchFamily="34" charset="-122"/>
              </a:rPr>
              <a:t>/</a:t>
            </a:r>
            <a:r>
              <a:rPr lang="zh-CN" altLang="en-US" sz="2600">
                <a:latin typeface="微软雅黑" panose="020B0503020204020204" pitchFamily="34" charset="-122"/>
                <a:ea typeface="微软雅黑" panose="020B0503020204020204" pitchFamily="34" charset="-122"/>
              </a:rPr>
              <a:t>中</a:t>
            </a:r>
            <a:r>
              <a:rPr lang="en-US" altLang="zh-CN" sz="2600">
                <a:latin typeface="微软雅黑" panose="020B0503020204020204" pitchFamily="34" charset="-122"/>
                <a:ea typeface="微软雅黑" panose="020B0503020204020204" pitchFamily="34" charset="-122"/>
              </a:rPr>
              <a:t>/</a:t>
            </a:r>
            <a:r>
              <a:rPr lang="zh-CN" altLang="en-US" sz="2600">
                <a:latin typeface="微软雅黑" panose="020B0503020204020204" pitchFamily="34" charset="-122"/>
                <a:ea typeface="微软雅黑" panose="020B0503020204020204" pitchFamily="34" charset="-122"/>
              </a:rPr>
              <a:t>低</a:t>
            </a:r>
            <a:endParaRPr lang="en-US" altLang="zh-CN" sz="2600">
              <a:latin typeface="微软雅黑" panose="020B0503020204020204" pitchFamily="34" charset="-122"/>
              <a:ea typeface="微软雅黑" panose="020B0503020204020204" pitchFamily="34" charset="-122"/>
            </a:endParaRPr>
          </a:p>
        </p:txBody>
      </p:sp>
      <p:pic>
        <p:nvPicPr>
          <p:cNvPr id="4"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34" y="1124744"/>
            <a:ext cx="5260975" cy="383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p:cNvGrpSpPr>
            <a:grpSpLocks/>
          </p:cNvGrpSpPr>
          <p:nvPr/>
        </p:nvGrpSpPr>
        <p:grpSpPr bwMode="auto">
          <a:xfrm>
            <a:off x="7242196" y="1269206"/>
            <a:ext cx="2087563" cy="874713"/>
            <a:chOff x="0" y="0"/>
            <a:chExt cx="2088596" cy="875092"/>
          </a:xfrm>
        </p:grpSpPr>
        <p:grpSp>
          <p:nvGrpSpPr>
            <p:cNvPr id="6" name="Group 5"/>
            <p:cNvGrpSpPr>
              <a:grpSpLocks/>
            </p:cNvGrpSpPr>
            <p:nvPr/>
          </p:nvGrpSpPr>
          <p:grpSpPr bwMode="auto">
            <a:xfrm>
              <a:off x="-46124" y="-10800"/>
              <a:ext cx="2183448" cy="975783"/>
              <a:chOff x="0" y="0"/>
              <a:chExt cx="2182368" cy="975360"/>
            </a:xfrm>
          </p:grpSpPr>
          <p:pic>
            <p:nvPicPr>
              <p:cNvPr id="8" name="圆角矩形 1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182368" cy="975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7"/>
              <p:cNvSpPr txBox="1">
                <a:spLocks noChangeArrowheads="1"/>
              </p:cNvSpPr>
              <p:nvPr/>
            </p:nvSpPr>
            <p:spPr bwMode="auto">
              <a:xfrm>
                <a:off x="88801" y="53495"/>
                <a:ext cx="2002163" cy="78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FFFFFF"/>
                  </a:solidFill>
                </a:endParaRPr>
              </a:p>
            </p:txBody>
          </p:sp>
        </p:grpSp>
        <p:sp>
          <p:nvSpPr>
            <p:cNvPr id="7" name="文本框 15"/>
            <p:cNvSpPr txBox="1">
              <a:spLocks noChangeArrowheads="1"/>
            </p:cNvSpPr>
            <p:nvPr/>
          </p:nvSpPr>
          <p:spPr bwMode="auto">
            <a:xfrm>
              <a:off x="184241" y="128644"/>
              <a:ext cx="1553343" cy="584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a:solidFill>
                    <a:schemeClr val="bg1"/>
                  </a:solidFill>
                  <a:latin typeface="微软雅黑" panose="020B0503020204020204" pitchFamily="34" charset="-122"/>
                  <a:ea typeface="微软雅黑" panose="020B0503020204020204" pitchFamily="34" charset="-122"/>
                </a:rPr>
                <a:t>用户切片    </a:t>
              </a:r>
            </a:p>
          </p:txBody>
        </p:sp>
      </p:grpSp>
      <p:grpSp>
        <p:nvGrpSpPr>
          <p:cNvPr id="10" name="Group 9"/>
          <p:cNvGrpSpPr>
            <a:grpSpLocks/>
          </p:cNvGrpSpPr>
          <p:nvPr/>
        </p:nvGrpSpPr>
        <p:grpSpPr bwMode="auto">
          <a:xfrm>
            <a:off x="7242196" y="2531269"/>
            <a:ext cx="2087563" cy="874712"/>
            <a:chOff x="0" y="0"/>
            <a:chExt cx="2088596" cy="875092"/>
          </a:xfrm>
        </p:grpSpPr>
        <p:grpSp>
          <p:nvGrpSpPr>
            <p:cNvPr id="11" name="Group 10"/>
            <p:cNvGrpSpPr>
              <a:grpSpLocks/>
            </p:cNvGrpSpPr>
            <p:nvPr/>
          </p:nvGrpSpPr>
          <p:grpSpPr bwMode="auto">
            <a:xfrm>
              <a:off x="-46124" y="-10991"/>
              <a:ext cx="2183448" cy="975784"/>
              <a:chOff x="0" y="0"/>
              <a:chExt cx="2182368" cy="975360"/>
            </a:xfrm>
          </p:grpSpPr>
          <p:pic>
            <p:nvPicPr>
              <p:cNvPr id="13" name="圆角矩形 1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182368" cy="975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2"/>
              <p:cNvSpPr txBox="1">
                <a:spLocks noChangeArrowheads="1"/>
              </p:cNvSpPr>
              <p:nvPr/>
            </p:nvSpPr>
            <p:spPr bwMode="auto">
              <a:xfrm>
                <a:off x="88801" y="53686"/>
                <a:ext cx="2002163" cy="78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FFFFFF"/>
                  </a:solidFill>
                </a:endParaRPr>
              </a:p>
            </p:txBody>
          </p:sp>
        </p:grpSp>
        <p:sp>
          <p:nvSpPr>
            <p:cNvPr id="12" name="文本框 18"/>
            <p:cNvSpPr txBox="1">
              <a:spLocks noChangeArrowheads="1"/>
            </p:cNvSpPr>
            <p:nvPr/>
          </p:nvSpPr>
          <p:spPr bwMode="auto">
            <a:xfrm>
              <a:off x="184241" y="128643"/>
              <a:ext cx="1826528" cy="584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a:solidFill>
                    <a:schemeClr val="bg1"/>
                  </a:solidFill>
                  <a:latin typeface="微软雅黑" panose="020B0503020204020204" pitchFamily="34" charset="-122"/>
                  <a:ea typeface="微软雅黑" panose="020B0503020204020204" pitchFamily="34" charset="-122"/>
                </a:rPr>
                <a:t>存储类型    </a:t>
              </a:r>
            </a:p>
          </p:txBody>
        </p:sp>
      </p:grpSp>
      <p:grpSp>
        <p:nvGrpSpPr>
          <p:cNvPr id="16" name="Group 14"/>
          <p:cNvGrpSpPr>
            <a:grpSpLocks/>
          </p:cNvGrpSpPr>
          <p:nvPr/>
        </p:nvGrpSpPr>
        <p:grpSpPr bwMode="auto">
          <a:xfrm>
            <a:off x="7242196" y="3821906"/>
            <a:ext cx="2087563" cy="876300"/>
            <a:chOff x="0" y="0"/>
            <a:chExt cx="2088596" cy="875092"/>
          </a:xfrm>
        </p:grpSpPr>
        <p:grpSp>
          <p:nvGrpSpPr>
            <p:cNvPr id="17" name="Group 15"/>
            <p:cNvGrpSpPr>
              <a:grpSpLocks/>
            </p:cNvGrpSpPr>
            <p:nvPr/>
          </p:nvGrpSpPr>
          <p:grpSpPr bwMode="auto">
            <a:xfrm>
              <a:off x="-46124" y="-9258"/>
              <a:ext cx="2183448" cy="974015"/>
              <a:chOff x="0" y="0"/>
              <a:chExt cx="2182368" cy="975360"/>
            </a:xfrm>
          </p:grpSpPr>
          <p:pic>
            <p:nvPicPr>
              <p:cNvPr id="19" name="圆角矩形 2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2182368" cy="975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17"/>
              <p:cNvSpPr txBox="1">
                <a:spLocks noChangeArrowheads="1"/>
              </p:cNvSpPr>
              <p:nvPr/>
            </p:nvSpPr>
            <p:spPr bwMode="auto">
              <a:xfrm>
                <a:off x="88878" y="52048"/>
                <a:ext cx="2002009" cy="79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FFFFFF"/>
                  </a:solidFill>
                </a:endParaRPr>
              </a:p>
            </p:txBody>
          </p:sp>
        </p:grpSp>
        <p:sp>
          <p:nvSpPr>
            <p:cNvPr id="18" name="文本框 21"/>
            <p:cNvSpPr txBox="1">
              <a:spLocks noChangeArrowheads="1"/>
            </p:cNvSpPr>
            <p:nvPr/>
          </p:nvSpPr>
          <p:spPr bwMode="auto">
            <a:xfrm>
              <a:off x="184241" y="128411"/>
              <a:ext cx="1826528" cy="584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a:solidFill>
                    <a:schemeClr val="bg1"/>
                  </a:solidFill>
                  <a:latin typeface="微软雅黑" panose="020B0503020204020204" pitchFamily="34" charset="-122"/>
                  <a:ea typeface="微软雅黑" panose="020B0503020204020204" pitchFamily="34" charset="-122"/>
                </a:rPr>
                <a:t>存储质量    </a:t>
              </a:r>
            </a:p>
          </p:txBody>
        </p:sp>
      </p:grpSp>
    </p:spTree>
    <p:extLst>
      <p:ext uri="{BB962C8B-B14F-4D97-AF65-F5344CB8AC3E}">
        <p14:creationId xmlns:p14="http://schemas.microsoft.com/office/powerpoint/2010/main" val="143147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500" fill="hold"/>
                                        <p:tgtEl>
                                          <p:spTgt spid="16"/>
                                        </p:tgtEl>
                                        <p:attrNameLst>
                                          <p:attrName>ppt_w</p:attrName>
                                        </p:attrNameLst>
                                      </p:cBhvr>
                                      <p:tavLst>
                                        <p:tav tm="0">
                                          <p:val>
                                            <p:fltVal val="0"/>
                                          </p:val>
                                        </p:tav>
                                        <p:tav tm="100000">
                                          <p:val>
                                            <p:strVal val="#ppt_w"/>
                                          </p:val>
                                        </p:tav>
                                      </p:tavLst>
                                    </p:anim>
                                    <p:anim calcmode="lin" valueType="num">
                                      <p:cBhvr>
                                        <p:cTn id="20" dur="500" fill="hold"/>
                                        <p:tgtEl>
                                          <p:spTgt spid="1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763734" y="127132"/>
            <a:ext cx="6492506"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切片工具</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3" name="文本框 8"/>
          <p:cNvSpPr txBox="1">
            <a:spLocks noChangeArrowheads="1"/>
          </p:cNvSpPr>
          <p:nvPr/>
        </p:nvSpPr>
        <p:spPr bwMode="auto">
          <a:xfrm>
            <a:off x="1763734" y="5242273"/>
            <a:ext cx="9444834" cy="1011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sz="2600" dirty="0">
                <a:solidFill>
                  <a:srgbClr val="0066CC"/>
                </a:solidFill>
                <a:latin typeface="微软雅黑" panose="020B0503020204020204" pitchFamily="34" charset="-122"/>
                <a:ea typeface="微软雅黑" panose="020B0503020204020204" pitchFamily="34" charset="-122"/>
              </a:rPr>
              <a:t>一、确定当前选中的为用户切片，依旧根据切片线条和切片颜色来判断</a:t>
            </a:r>
            <a:endParaRPr lang="en-US" altLang="en-US" sz="2600" dirty="0">
              <a:solidFill>
                <a:srgbClr val="0066CC"/>
              </a:solidFill>
              <a:latin typeface="微软雅黑" panose="020B0503020204020204" pitchFamily="34" charset="-122"/>
              <a:ea typeface="微软雅黑" panose="020B0503020204020204" pitchFamily="34" charset="-122"/>
            </a:endParaRPr>
          </a:p>
        </p:txBody>
      </p:sp>
      <p:pic>
        <p:nvPicPr>
          <p:cNvPr id="4"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34" y="1268760"/>
            <a:ext cx="6383337"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323195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763734" y="127132"/>
            <a:ext cx="6492506"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切片工具</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3" name="文本框 8"/>
          <p:cNvSpPr txBox="1">
            <a:spLocks noChangeArrowheads="1"/>
          </p:cNvSpPr>
          <p:nvPr/>
        </p:nvSpPr>
        <p:spPr bwMode="auto">
          <a:xfrm>
            <a:off x="1763734" y="5858669"/>
            <a:ext cx="7518400" cy="531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sz="2600" dirty="0">
                <a:solidFill>
                  <a:srgbClr val="0066CC"/>
                </a:solidFill>
                <a:latin typeface="微软雅黑" panose="020B0503020204020204" pitchFamily="34" charset="-122"/>
                <a:ea typeface="微软雅黑" panose="020B0503020204020204" pitchFamily="34" charset="-122"/>
              </a:rPr>
              <a:t>二、预设中选择切片保存类型</a:t>
            </a:r>
            <a:endParaRPr lang="en-US" altLang="en-US" sz="2600" dirty="0">
              <a:solidFill>
                <a:srgbClr val="0066CC"/>
              </a:solidFill>
              <a:latin typeface="微软雅黑" panose="020B0503020204020204" pitchFamily="34" charset="-122"/>
              <a:ea typeface="微软雅黑" panose="020B0503020204020204" pitchFamily="34" charset="-122"/>
            </a:endParaRPr>
          </a:p>
        </p:txBody>
      </p:sp>
      <p:pic>
        <p:nvPicPr>
          <p:cNvPr id="4"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5480" y="1124744"/>
            <a:ext cx="2253254" cy="3024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6"/>
          <p:cNvSpPr txBox="1">
            <a:spLocks noChangeArrowheads="1"/>
          </p:cNvSpPr>
          <p:nvPr/>
        </p:nvSpPr>
        <p:spPr bwMode="auto">
          <a:xfrm>
            <a:off x="3808434" y="1164431"/>
            <a:ext cx="741846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dirty="0">
                <a:solidFill>
                  <a:srgbClr val="C00000"/>
                </a:solidFill>
                <a:latin typeface="微软雅黑" panose="020B0503020204020204" pitchFamily="34" charset="-122"/>
                <a:ea typeface="微软雅黑" panose="020B0503020204020204" pitchFamily="34" charset="-122"/>
              </a:rPr>
              <a:t>GIF</a:t>
            </a:r>
            <a:r>
              <a:rPr lang="zh-CN" altLang="en-US" sz="2400" b="1" dirty="0">
                <a:solidFill>
                  <a:srgbClr val="C0000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图标类的、质量要求不高的透明图片、动画类型、</a:t>
            </a:r>
            <a:endParaRPr lang="en-US" altLang="zh-CN" sz="2400" dirty="0">
              <a:latin typeface="微软雅黑" panose="020B0503020204020204" pitchFamily="34" charset="-122"/>
              <a:ea typeface="微软雅黑" panose="020B0503020204020204" pitchFamily="34" charset="-122"/>
            </a:endParaRPr>
          </a:p>
          <a:p>
            <a:pPr eaLnBrk="1" hangingPunct="1"/>
            <a:r>
              <a:rPr lang="zh-CN" altLang="en-US" sz="2400" dirty="0">
                <a:latin typeface="微软雅黑" panose="020B0503020204020204" pitchFamily="34" charset="-122"/>
                <a:ea typeface="微软雅黑" panose="020B0503020204020204" pitchFamily="34" charset="-122"/>
              </a:rPr>
              <a:t>平铺的背影图片的。如：</a:t>
            </a:r>
          </a:p>
        </p:txBody>
      </p:sp>
      <p:grpSp>
        <p:nvGrpSpPr>
          <p:cNvPr id="6" name="Group 4"/>
          <p:cNvGrpSpPr>
            <a:grpSpLocks noChangeAspect="1"/>
          </p:cNvGrpSpPr>
          <p:nvPr/>
        </p:nvGrpSpPr>
        <p:grpSpPr bwMode="auto">
          <a:xfrm>
            <a:off x="7248128" y="1648924"/>
            <a:ext cx="3978774" cy="548796"/>
            <a:chOff x="0" y="0"/>
            <a:chExt cx="2577552" cy="355600"/>
          </a:xfrm>
        </p:grpSpPr>
        <p:pic>
          <p:nvPicPr>
            <p:cNvPr id="7" name="图片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7493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5452" y="88900"/>
              <a:ext cx="2921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6757" y="76200"/>
              <a:ext cx="12192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文本框 13"/>
          <p:cNvSpPr txBox="1">
            <a:spLocks noChangeArrowheads="1"/>
          </p:cNvSpPr>
          <p:nvPr/>
        </p:nvSpPr>
        <p:spPr bwMode="auto">
          <a:xfrm>
            <a:off x="3808434" y="2324894"/>
            <a:ext cx="770281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dirty="0">
                <a:solidFill>
                  <a:srgbClr val="AD0101"/>
                </a:solidFill>
                <a:latin typeface="微软雅黑" panose="020B0503020204020204" pitchFamily="34" charset="-122"/>
                <a:ea typeface="微软雅黑" panose="020B0503020204020204" pitchFamily="34" charset="-122"/>
              </a:rPr>
              <a:t>JPG</a:t>
            </a:r>
            <a:r>
              <a:rPr lang="zh-CN" altLang="en-US" sz="2400" b="1" dirty="0">
                <a:solidFill>
                  <a:srgbClr val="AD0101"/>
                </a:solidFill>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logo</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banner</a:t>
            </a:r>
            <a:r>
              <a:rPr lang="zh-CN" altLang="en-US" sz="2400" dirty="0">
                <a:latin typeface="微软雅黑" panose="020B0503020204020204" pitchFamily="34" charset="-122"/>
                <a:ea typeface="微软雅黑" panose="020B0503020204020204" pitchFamily="34" charset="-122"/>
              </a:rPr>
              <a:t>大图、广告图片、质量要求较高的</a:t>
            </a:r>
            <a:endParaRPr lang="en-US" altLang="zh-CN" sz="2400" dirty="0">
              <a:latin typeface="微软雅黑" panose="020B0503020204020204" pitchFamily="34" charset="-122"/>
              <a:ea typeface="微软雅黑" panose="020B0503020204020204" pitchFamily="34" charset="-122"/>
            </a:endParaRPr>
          </a:p>
          <a:p>
            <a:pPr eaLnBrk="1" hangingPunct="1"/>
            <a:r>
              <a:rPr lang="zh-CN" altLang="en-US" sz="2400" dirty="0">
                <a:latin typeface="微软雅黑" panose="020B0503020204020204" pitchFamily="34" charset="-122"/>
                <a:ea typeface="微软雅黑" panose="020B0503020204020204" pitchFamily="34" charset="-122"/>
              </a:rPr>
              <a:t>           如：</a:t>
            </a:r>
          </a:p>
        </p:txBody>
      </p:sp>
      <p:pic>
        <p:nvPicPr>
          <p:cNvPr id="11" name="图片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19179" y="2977298"/>
            <a:ext cx="2395537" cy="72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5"/>
          <p:cNvSpPr txBox="1">
            <a:spLocks noChangeArrowheads="1"/>
          </p:cNvSpPr>
          <p:nvPr/>
        </p:nvSpPr>
        <p:spPr bwMode="auto">
          <a:xfrm>
            <a:off x="3797321" y="3831431"/>
            <a:ext cx="673133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400" b="1" dirty="0">
                <a:solidFill>
                  <a:srgbClr val="AD0101"/>
                </a:solidFill>
                <a:latin typeface="微软雅黑" panose="020B0503020204020204" pitchFamily="34" charset="-122"/>
                <a:ea typeface="微软雅黑" panose="020B0503020204020204" pitchFamily="34" charset="-122"/>
              </a:rPr>
              <a:t>PNG</a:t>
            </a:r>
            <a:r>
              <a:rPr lang="zh-CN" altLang="en-US" sz="2400" b="1" dirty="0">
                <a:solidFill>
                  <a:srgbClr val="AD0101"/>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一般用于存储质量要求比较高的透明图片</a:t>
            </a:r>
            <a:endParaRPr lang="en-US" altLang="zh-CN" sz="2400" dirty="0">
              <a:latin typeface="微软雅黑" panose="020B0503020204020204" pitchFamily="34" charset="-122"/>
              <a:ea typeface="微软雅黑" panose="020B0503020204020204" pitchFamily="34" charset="-122"/>
            </a:endParaRPr>
          </a:p>
          <a:p>
            <a:pPr eaLnBrk="1" hangingPunct="1"/>
            <a:r>
              <a:rPr lang="zh-CN" altLang="en-US" sz="2400" dirty="0">
                <a:latin typeface="微软雅黑" panose="020B0503020204020204" pitchFamily="34" charset="-122"/>
                <a:ea typeface="微软雅黑" panose="020B0503020204020204" pitchFamily="34" charset="-122"/>
              </a:rPr>
              <a:t>            如：</a:t>
            </a:r>
          </a:p>
        </p:txBody>
      </p:sp>
      <p:pic>
        <p:nvPicPr>
          <p:cNvPr id="13" name="图片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15336" y="4745705"/>
            <a:ext cx="369570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 name="Group 13"/>
          <p:cNvGrpSpPr>
            <a:grpSpLocks/>
          </p:cNvGrpSpPr>
          <p:nvPr/>
        </p:nvGrpSpPr>
        <p:grpSpPr bwMode="auto">
          <a:xfrm>
            <a:off x="1763734" y="4631531"/>
            <a:ext cx="2087562" cy="874713"/>
            <a:chOff x="0" y="0"/>
            <a:chExt cx="2088596" cy="875092"/>
          </a:xfrm>
        </p:grpSpPr>
        <p:grpSp>
          <p:nvGrpSpPr>
            <p:cNvPr id="16" name="Group 14"/>
            <p:cNvGrpSpPr>
              <a:grpSpLocks/>
            </p:cNvGrpSpPr>
            <p:nvPr/>
          </p:nvGrpSpPr>
          <p:grpSpPr bwMode="auto">
            <a:xfrm>
              <a:off x="-47967" y="-10291"/>
              <a:ext cx="2183449" cy="969684"/>
              <a:chOff x="0" y="0"/>
              <a:chExt cx="2182368" cy="969264"/>
            </a:xfrm>
          </p:grpSpPr>
          <p:pic>
            <p:nvPicPr>
              <p:cNvPr id="18" name="圆角矩形 20"/>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2182368" cy="969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6"/>
              <p:cNvSpPr txBox="1">
                <a:spLocks noChangeArrowheads="1"/>
              </p:cNvSpPr>
              <p:nvPr/>
            </p:nvSpPr>
            <p:spPr bwMode="auto">
              <a:xfrm>
                <a:off x="90643" y="52987"/>
                <a:ext cx="2002162" cy="78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FFFFFF"/>
                  </a:solidFill>
                </a:endParaRPr>
              </a:p>
            </p:txBody>
          </p:sp>
        </p:grpSp>
        <p:sp>
          <p:nvSpPr>
            <p:cNvPr id="17" name="文本框 21"/>
            <p:cNvSpPr txBox="1">
              <a:spLocks noChangeArrowheads="1"/>
            </p:cNvSpPr>
            <p:nvPr/>
          </p:nvSpPr>
          <p:spPr bwMode="auto">
            <a:xfrm>
              <a:off x="184241" y="128644"/>
              <a:ext cx="1826529" cy="584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a:solidFill>
                    <a:schemeClr val="bg1"/>
                  </a:solidFill>
                  <a:latin typeface="微软雅黑" panose="020B0503020204020204" pitchFamily="34" charset="-122"/>
                  <a:ea typeface="微软雅黑" panose="020B0503020204020204" pitchFamily="34" charset="-122"/>
                </a:rPr>
                <a:t>随机应变    </a:t>
              </a:r>
            </a:p>
          </p:txBody>
        </p:sp>
      </p:grpSp>
    </p:spTree>
    <p:extLst>
      <p:ext uri="{BB962C8B-B14F-4D97-AF65-F5344CB8AC3E}">
        <p14:creationId xmlns:p14="http://schemas.microsoft.com/office/powerpoint/2010/main" val="2037200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3" presetClass="entr" presetSubtype="16"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763734" y="127132"/>
            <a:ext cx="6492506"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切片工具</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3" name="文本框 8"/>
          <p:cNvSpPr txBox="1">
            <a:spLocks noChangeArrowheads="1"/>
          </p:cNvSpPr>
          <p:nvPr/>
        </p:nvSpPr>
        <p:spPr bwMode="auto">
          <a:xfrm>
            <a:off x="1763734" y="4967969"/>
            <a:ext cx="8796762" cy="18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sz="2400" dirty="0">
                <a:latin typeface="微软雅黑" panose="020B0503020204020204" pitchFamily="34" charset="-122"/>
                <a:ea typeface="微软雅黑" panose="020B0503020204020204" pitchFamily="34" charset="-122"/>
              </a:rPr>
              <a:t>一、格式：只保存图像</a:t>
            </a:r>
            <a:endParaRPr lang="en-US" altLang="zh-CN" sz="2400" dirty="0">
              <a:latin typeface="微软雅黑" panose="020B0503020204020204" pitchFamily="34" charset="-122"/>
              <a:ea typeface="微软雅黑" panose="020B0503020204020204" pitchFamily="34" charset="-122"/>
            </a:endParaRPr>
          </a:p>
          <a:p>
            <a:pPr eaLnBrk="1" hangingPunct="1">
              <a:lnSpc>
                <a:spcPct val="120000"/>
              </a:lnSpc>
            </a:pPr>
            <a:r>
              <a:rPr lang="zh-CN" altLang="en-US" sz="2400" dirty="0">
                <a:latin typeface="微软雅黑" panose="020B0503020204020204" pitchFamily="34" charset="-122"/>
                <a:ea typeface="微软雅黑" panose="020B0503020204020204" pitchFamily="34" charset="-122"/>
              </a:rPr>
              <a:t>二、切片：只保存选中的切片</a:t>
            </a:r>
            <a:endParaRPr lang="en-US" altLang="zh-CN" sz="2400" dirty="0">
              <a:latin typeface="微软雅黑" panose="020B0503020204020204" pitchFamily="34" charset="-122"/>
              <a:ea typeface="微软雅黑" panose="020B0503020204020204" pitchFamily="34" charset="-122"/>
            </a:endParaRPr>
          </a:p>
          <a:p>
            <a:pPr eaLnBrk="1" hangingPunct="1">
              <a:lnSpc>
                <a:spcPct val="120000"/>
              </a:lnSpc>
            </a:pPr>
            <a:r>
              <a:rPr lang="zh-CN" altLang="en-US" sz="2400" dirty="0">
                <a:latin typeface="微软雅黑" panose="020B0503020204020204" pitchFamily="34" charset="-122"/>
                <a:ea typeface="微软雅黑" panose="020B0503020204020204" pitchFamily="34" charset="-122"/>
              </a:rPr>
              <a:t>三、位置：不管保存在哪，在保存切片的时候，系统会自动生成</a:t>
            </a:r>
            <a:endParaRPr lang="en-US" altLang="zh-CN" sz="2400" dirty="0">
              <a:latin typeface="微软雅黑" panose="020B0503020204020204" pitchFamily="34" charset="-122"/>
              <a:ea typeface="微软雅黑" panose="020B0503020204020204" pitchFamily="34" charset="-122"/>
            </a:endParaRPr>
          </a:p>
          <a:p>
            <a:pPr eaLnBrk="1" hangingPunct="1">
              <a:lnSpc>
                <a:spcPct val="120000"/>
              </a:lnSpc>
            </a:pPr>
            <a:r>
              <a:rPr lang="zh-CN" altLang="en-US" sz="2400" dirty="0">
                <a:latin typeface="微软雅黑" panose="020B0503020204020204" pitchFamily="34" charset="-122"/>
                <a:ea typeface="微软雅黑" panose="020B0503020204020204" pitchFamily="34" charset="-122"/>
              </a:rPr>
              <a:t>                  一个</a:t>
            </a:r>
            <a:r>
              <a:rPr lang="en-US" altLang="zh-CN" sz="2400" dirty="0">
                <a:latin typeface="微软雅黑" panose="020B0503020204020204" pitchFamily="34" charset="-122"/>
                <a:ea typeface="微软雅黑" panose="020B0503020204020204" pitchFamily="34" charset="-122"/>
              </a:rPr>
              <a:t>images</a:t>
            </a:r>
            <a:r>
              <a:rPr lang="zh-CN" altLang="en-US" sz="2400" dirty="0">
                <a:latin typeface="微软雅黑" panose="020B0503020204020204" pitchFamily="34" charset="-122"/>
                <a:ea typeface="微软雅黑" panose="020B0503020204020204" pitchFamily="34" charset="-122"/>
              </a:rPr>
              <a:t>文件夹</a:t>
            </a:r>
            <a:endParaRPr lang="en-US" altLang="zh-CN" sz="2400" dirty="0">
              <a:latin typeface="微软雅黑" panose="020B0503020204020204" pitchFamily="34" charset="-122"/>
              <a:ea typeface="微软雅黑" panose="020B0503020204020204" pitchFamily="34" charset="-122"/>
            </a:endParaRPr>
          </a:p>
        </p:txBody>
      </p:sp>
      <p:grpSp>
        <p:nvGrpSpPr>
          <p:cNvPr id="4" name="Group 3"/>
          <p:cNvGrpSpPr>
            <a:grpSpLocks/>
          </p:cNvGrpSpPr>
          <p:nvPr/>
        </p:nvGrpSpPr>
        <p:grpSpPr bwMode="auto">
          <a:xfrm>
            <a:off x="6659584" y="1311994"/>
            <a:ext cx="1438275" cy="874713"/>
            <a:chOff x="0" y="0"/>
            <a:chExt cx="1437549" cy="875092"/>
          </a:xfrm>
        </p:grpSpPr>
        <p:grpSp>
          <p:nvGrpSpPr>
            <p:cNvPr id="5" name="Group 4"/>
            <p:cNvGrpSpPr>
              <a:grpSpLocks/>
            </p:cNvGrpSpPr>
            <p:nvPr/>
          </p:nvGrpSpPr>
          <p:grpSpPr bwMode="auto">
            <a:xfrm>
              <a:off x="-48680" y="-10800"/>
              <a:ext cx="1535417" cy="975783"/>
              <a:chOff x="0" y="0"/>
              <a:chExt cx="1536192" cy="975360"/>
            </a:xfrm>
          </p:grpSpPr>
          <p:pic>
            <p:nvPicPr>
              <p:cNvPr id="7" name="圆角矩形 1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36192" cy="975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6"/>
              <p:cNvSpPr txBox="1">
                <a:spLocks noChangeArrowheads="1"/>
              </p:cNvSpPr>
              <p:nvPr/>
            </p:nvSpPr>
            <p:spPr bwMode="auto">
              <a:xfrm>
                <a:off x="91405" y="53495"/>
                <a:ext cx="1352875" cy="78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FFFFFF"/>
                  </a:solidFill>
                </a:endParaRPr>
              </a:p>
            </p:txBody>
          </p:sp>
        </p:grpSp>
        <p:sp>
          <p:nvSpPr>
            <p:cNvPr id="6" name="文本框 15"/>
            <p:cNvSpPr txBox="1">
              <a:spLocks noChangeArrowheads="1"/>
            </p:cNvSpPr>
            <p:nvPr/>
          </p:nvSpPr>
          <p:spPr bwMode="auto">
            <a:xfrm>
              <a:off x="184057" y="128644"/>
              <a:ext cx="1005967" cy="584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a:solidFill>
                    <a:schemeClr val="bg1"/>
                  </a:solidFill>
                  <a:latin typeface="微软雅黑" panose="020B0503020204020204" pitchFamily="34" charset="-122"/>
                  <a:ea typeface="微软雅黑" panose="020B0503020204020204" pitchFamily="34" charset="-122"/>
                </a:rPr>
                <a:t>格式</a:t>
              </a:r>
            </a:p>
          </p:txBody>
        </p:sp>
      </p:grpSp>
      <p:grpSp>
        <p:nvGrpSpPr>
          <p:cNvPr id="9" name="Group 8"/>
          <p:cNvGrpSpPr>
            <a:grpSpLocks/>
          </p:cNvGrpSpPr>
          <p:nvPr/>
        </p:nvGrpSpPr>
        <p:grpSpPr bwMode="auto">
          <a:xfrm>
            <a:off x="6659584" y="2574057"/>
            <a:ext cx="1438275" cy="874712"/>
            <a:chOff x="0" y="0"/>
            <a:chExt cx="1437549" cy="875092"/>
          </a:xfrm>
        </p:grpSpPr>
        <p:grpSp>
          <p:nvGrpSpPr>
            <p:cNvPr id="10" name="Group 9"/>
            <p:cNvGrpSpPr>
              <a:grpSpLocks/>
            </p:cNvGrpSpPr>
            <p:nvPr/>
          </p:nvGrpSpPr>
          <p:grpSpPr bwMode="auto">
            <a:xfrm>
              <a:off x="-48680" y="-10991"/>
              <a:ext cx="1535417" cy="975784"/>
              <a:chOff x="0" y="0"/>
              <a:chExt cx="1536192" cy="975360"/>
            </a:xfrm>
          </p:grpSpPr>
          <p:pic>
            <p:nvPicPr>
              <p:cNvPr id="12" name="圆角矩形 1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536192" cy="975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11"/>
              <p:cNvSpPr txBox="1">
                <a:spLocks noChangeArrowheads="1"/>
              </p:cNvSpPr>
              <p:nvPr/>
            </p:nvSpPr>
            <p:spPr bwMode="auto">
              <a:xfrm>
                <a:off x="91405" y="53686"/>
                <a:ext cx="1352875" cy="78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FFFFFF"/>
                  </a:solidFill>
                </a:endParaRPr>
              </a:p>
            </p:txBody>
          </p:sp>
        </p:grpSp>
        <p:sp>
          <p:nvSpPr>
            <p:cNvPr id="11" name="文本框 18"/>
            <p:cNvSpPr txBox="1">
              <a:spLocks noChangeArrowheads="1"/>
            </p:cNvSpPr>
            <p:nvPr/>
          </p:nvSpPr>
          <p:spPr bwMode="auto">
            <a:xfrm>
              <a:off x="184057" y="128643"/>
              <a:ext cx="1005967" cy="584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a:solidFill>
                    <a:schemeClr val="bg1"/>
                  </a:solidFill>
                  <a:latin typeface="微软雅黑" panose="020B0503020204020204" pitchFamily="34" charset="-122"/>
                  <a:ea typeface="微软雅黑" panose="020B0503020204020204" pitchFamily="34" charset="-122"/>
                </a:rPr>
                <a:t>类型    </a:t>
              </a:r>
            </a:p>
          </p:txBody>
        </p:sp>
      </p:grpSp>
      <p:grpSp>
        <p:nvGrpSpPr>
          <p:cNvPr id="14" name="Group 13"/>
          <p:cNvGrpSpPr>
            <a:grpSpLocks/>
          </p:cNvGrpSpPr>
          <p:nvPr/>
        </p:nvGrpSpPr>
        <p:grpSpPr bwMode="auto">
          <a:xfrm>
            <a:off x="6659584" y="3907557"/>
            <a:ext cx="1438275" cy="874712"/>
            <a:chOff x="0" y="0"/>
            <a:chExt cx="1437549" cy="875092"/>
          </a:xfrm>
        </p:grpSpPr>
        <p:grpSp>
          <p:nvGrpSpPr>
            <p:cNvPr id="16" name="Group 14"/>
            <p:cNvGrpSpPr>
              <a:grpSpLocks/>
            </p:cNvGrpSpPr>
            <p:nvPr/>
          </p:nvGrpSpPr>
          <p:grpSpPr bwMode="auto">
            <a:xfrm>
              <a:off x="-48680" y="-9466"/>
              <a:ext cx="1535417" cy="969685"/>
              <a:chOff x="0" y="0"/>
              <a:chExt cx="1536192" cy="969264"/>
            </a:xfrm>
          </p:grpSpPr>
          <p:pic>
            <p:nvPicPr>
              <p:cNvPr id="18" name="圆角矩形 2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536192" cy="969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6"/>
              <p:cNvSpPr txBox="1">
                <a:spLocks noChangeArrowheads="1"/>
              </p:cNvSpPr>
              <p:nvPr/>
            </p:nvSpPr>
            <p:spPr bwMode="auto">
              <a:xfrm>
                <a:off x="91405" y="52162"/>
                <a:ext cx="1352875" cy="78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FFFFFF"/>
                  </a:solidFill>
                </a:endParaRPr>
              </a:p>
            </p:txBody>
          </p:sp>
        </p:grpSp>
        <p:sp>
          <p:nvSpPr>
            <p:cNvPr id="17" name="文本框 21"/>
            <p:cNvSpPr txBox="1">
              <a:spLocks noChangeArrowheads="1"/>
            </p:cNvSpPr>
            <p:nvPr/>
          </p:nvSpPr>
          <p:spPr bwMode="auto">
            <a:xfrm>
              <a:off x="184057" y="128643"/>
              <a:ext cx="1031354" cy="584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a:solidFill>
                    <a:schemeClr val="bg1"/>
                  </a:solidFill>
                  <a:latin typeface="微软雅黑" panose="020B0503020204020204" pitchFamily="34" charset="-122"/>
                  <a:ea typeface="微软雅黑" panose="020B0503020204020204" pitchFamily="34" charset="-122"/>
                </a:rPr>
                <a:t>位置    </a:t>
              </a:r>
            </a:p>
          </p:txBody>
        </p:sp>
      </p:grpSp>
      <p:pic>
        <p:nvPicPr>
          <p:cNvPr id="20" name="图片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3734" y="1107207"/>
            <a:ext cx="4404274" cy="377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69309" y="1375494"/>
            <a:ext cx="1441450"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矩形 10"/>
          <p:cNvSpPr>
            <a:spLocks noChangeArrowheads="1"/>
          </p:cNvSpPr>
          <p:nvPr/>
        </p:nvSpPr>
        <p:spPr bwMode="auto">
          <a:xfrm>
            <a:off x="3266577" y="4041625"/>
            <a:ext cx="1398587" cy="725487"/>
          </a:xfrm>
          <a:prstGeom prst="rect">
            <a:avLst/>
          </a:prstGeom>
          <a:solidFill>
            <a:schemeClr val="accent1">
              <a:alpha val="4705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000000"/>
              </a:solidFill>
            </a:endParaRPr>
          </a:p>
        </p:txBody>
      </p:sp>
      <p:pic>
        <p:nvPicPr>
          <p:cNvPr id="23" name="图片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93121" y="2658194"/>
            <a:ext cx="1417638"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93121" y="4142507"/>
            <a:ext cx="11303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8364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blinds(horizontal)">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blinds(horizontal)">
                                      <p:cBhvr>
                                        <p:cTn id="29" dur="5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p:cTn id="34" dur="500" fill="hold"/>
                                        <p:tgtEl>
                                          <p:spTgt spid="14"/>
                                        </p:tgtEl>
                                        <p:attrNameLst>
                                          <p:attrName>ppt_w</p:attrName>
                                        </p:attrNameLst>
                                      </p:cBhvr>
                                      <p:tavLst>
                                        <p:tav tm="0">
                                          <p:val>
                                            <p:fltVal val="0"/>
                                          </p:val>
                                        </p:tav>
                                        <p:tav tm="100000">
                                          <p:val>
                                            <p:strVal val="#ppt_w"/>
                                          </p:val>
                                        </p:tav>
                                      </p:tavLst>
                                    </p:anim>
                                    <p:anim calcmode="lin" valueType="num">
                                      <p:cBhvr>
                                        <p:cTn id="35" dur="500" fill="hold"/>
                                        <p:tgtEl>
                                          <p:spTgt spid="14"/>
                                        </p:tgtEl>
                                        <p:attrNameLst>
                                          <p:attrName>ppt_h</p:attrName>
                                        </p:attrNameLst>
                                      </p:cBhvr>
                                      <p:tavLst>
                                        <p:tav tm="0">
                                          <p:val>
                                            <p:fltVal val="0"/>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blinds(horizontal)">
                                      <p:cBhvr>
                                        <p:cTn id="4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763734" y="127132"/>
            <a:ext cx="6492506"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切片工具</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3" name="文本框 6"/>
          <p:cNvSpPr txBox="1">
            <a:spLocks noChangeArrowheads="1"/>
          </p:cNvSpPr>
          <p:nvPr/>
        </p:nvSpPr>
        <p:spPr bwMode="auto">
          <a:xfrm>
            <a:off x="3541734" y="1093564"/>
            <a:ext cx="7954866"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sz="2400" dirty="0">
                <a:solidFill>
                  <a:schemeClr val="accent1"/>
                </a:solidFill>
                <a:latin typeface="微软雅黑" panose="020B0503020204020204" pitchFamily="34" charset="-122"/>
                <a:ea typeface="微软雅黑" panose="020B0503020204020204" pitchFamily="34" charset="-122"/>
              </a:rPr>
              <a:t>HTML</a:t>
            </a:r>
            <a:r>
              <a:rPr lang="zh-CN" altLang="en-US" sz="2400" dirty="0">
                <a:solidFill>
                  <a:schemeClr val="accent1"/>
                </a:solidFill>
                <a:latin typeface="微软雅黑" panose="020B0503020204020204" pitchFamily="34" charset="-122"/>
                <a:ea typeface="微软雅黑" panose="020B0503020204020204" pitchFamily="34" charset="-122"/>
              </a:rPr>
              <a:t>和图像：</a:t>
            </a:r>
            <a:r>
              <a:rPr lang="zh-CN" altLang="en-US" sz="2400" dirty="0">
                <a:latin typeface="微软雅黑" panose="020B0503020204020204" pitchFamily="34" charset="-122"/>
                <a:ea typeface="微软雅黑" panose="020B0503020204020204" pitchFamily="34" charset="-122"/>
              </a:rPr>
              <a:t>可以自动生成</a:t>
            </a:r>
            <a:r>
              <a:rPr lang="en-US" altLang="zh-CN" sz="2400" dirty="0">
                <a:latin typeface="微软雅黑" panose="020B0503020204020204" pitchFamily="34" charset="-122"/>
                <a:ea typeface="微软雅黑" panose="020B0503020204020204" pitchFamily="34" charset="-122"/>
              </a:rPr>
              <a:t>table</a:t>
            </a:r>
            <a:r>
              <a:rPr lang="zh-CN" altLang="en-US" sz="2400" dirty="0">
                <a:latin typeface="微软雅黑" panose="020B0503020204020204" pitchFamily="34" charset="-122"/>
                <a:ea typeface="微软雅黑" panose="020B0503020204020204" pitchFamily="34" charset="-122"/>
              </a:rPr>
              <a:t>布局的</a:t>
            </a:r>
            <a:r>
              <a:rPr lang="en-US" altLang="zh-CN" sz="2400" dirty="0">
                <a:latin typeface="微软雅黑" panose="020B0503020204020204" pitchFamily="34" charset="-122"/>
                <a:ea typeface="微软雅黑" panose="020B0503020204020204" pitchFamily="34" charset="-122"/>
              </a:rPr>
              <a:t>html</a:t>
            </a:r>
            <a:r>
              <a:rPr lang="zh-CN" altLang="en-US" sz="2400" dirty="0">
                <a:latin typeface="微软雅黑" panose="020B0503020204020204" pitchFamily="34" charset="-122"/>
                <a:ea typeface="微软雅黑" panose="020B0503020204020204" pitchFamily="34" charset="-122"/>
              </a:rPr>
              <a:t>网页和文件</a:t>
            </a:r>
          </a:p>
          <a:p>
            <a:pPr eaLnBrk="1" hangingPunct="1">
              <a:lnSpc>
                <a:spcPct val="120000"/>
              </a:lnSpc>
            </a:pPr>
            <a:r>
              <a:rPr lang="zh-CN" altLang="en-US" sz="2400" b="1" dirty="0">
                <a:solidFill>
                  <a:schemeClr val="accent1"/>
                </a:solidFill>
                <a:latin typeface="微软雅黑" panose="020B0503020204020204" pitchFamily="34" charset="-122"/>
                <a:ea typeface="微软雅黑" panose="020B0503020204020204" pitchFamily="34" charset="-122"/>
              </a:rPr>
              <a:t>仅限图像：</a:t>
            </a:r>
            <a:r>
              <a:rPr lang="zh-CN" altLang="en-US" sz="2400" dirty="0">
                <a:latin typeface="微软雅黑" panose="020B0503020204020204" pitchFamily="34" charset="-122"/>
                <a:ea typeface="微软雅黑" panose="020B0503020204020204" pitchFamily="34" charset="-122"/>
              </a:rPr>
              <a:t>只保存图片</a:t>
            </a:r>
            <a:endParaRPr lang="en-US" altLang="zh-CN" sz="2400" dirty="0">
              <a:latin typeface="微软雅黑" panose="020B0503020204020204" pitchFamily="34" charset="-122"/>
              <a:ea typeface="微软雅黑" panose="020B0503020204020204" pitchFamily="34" charset="-122"/>
            </a:endParaRPr>
          </a:p>
          <a:p>
            <a:pPr eaLnBrk="1" hangingPunct="1">
              <a:lnSpc>
                <a:spcPct val="120000"/>
              </a:lnSpc>
            </a:pPr>
            <a:r>
              <a:rPr lang="zh-CN" altLang="en-US" sz="2400" dirty="0">
                <a:solidFill>
                  <a:schemeClr val="accent1"/>
                </a:solidFill>
                <a:latin typeface="微软雅黑" panose="020B0503020204020204" pitchFamily="34" charset="-122"/>
                <a:ea typeface="微软雅黑" panose="020B0503020204020204" pitchFamily="34" charset="-122"/>
              </a:rPr>
              <a:t>仅限</a:t>
            </a:r>
            <a:r>
              <a:rPr lang="en-US" altLang="zh-CN" sz="2400" dirty="0">
                <a:solidFill>
                  <a:schemeClr val="accent1"/>
                </a:solidFill>
                <a:latin typeface="微软雅黑" panose="020B0503020204020204" pitchFamily="34" charset="-122"/>
                <a:ea typeface="微软雅黑" panose="020B0503020204020204" pitchFamily="34" charset="-122"/>
              </a:rPr>
              <a:t>HTML</a:t>
            </a:r>
            <a:r>
              <a:rPr lang="zh-CN" altLang="en-US" sz="2400" dirty="0">
                <a:solidFill>
                  <a:schemeClr val="accent1"/>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只保存生成的</a:t>
            </a:r>
            <a:r>
              <a:rPr lang="en-US" altLang="zh-CN" sz="2400" dirty="0">
                <a:latin typeface="微软雅黑" panose="020B0503020204020204" pitchFamily="34" charset="-122"/>
                <a:ea typeface="微软雅黑" panose="020B0503020204020204" pitchFamily="34" charset="-122"/>
              </a:rPr>
              <a:t>html</a:t>
            </a:r>
            <a:r>
              <a:rPr lang="zh-CN" altLang="en-US" sz="2400" dirty="0">
                <a:latin typeface="微软雅黑" panose="020B0503020204020204" pitchFamily="34" charset="-122"/>
                <a:ea typeface="微软雅黑" panose="020B0503020204020204" pitchFamily="34" charset="-122"/>
              </a:rPr>
              <a:t>网页</a:t>
            </a:r>
          </a:p>
          <a:p>
            <a:pPr eaLnBrk="1" hangingPunct="1">
              <a:lnSpc>
                <a:spcPct val="120000"/>
              </a:lnSpc>
            </a:pPr>
            <a:endParaRPr lang="zh-CN" altLang="en-US" dirty="0">
              <a:latin typeface="微软雅黑" panose="020B0503020204020204" pitchFamily="34" charset="-122"/>
              <a:ea typeface="微软雅黑" panose="020B0503020204020204" pitchFamily="34" charset="-122"/>
            </a:endParaRPr>
          </a:p>
        </p:txBody>
      </p:sp>
      <p:pic>
        <p:nvPicPr>
          <p:cNvPr id="4"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33" y="1217601"/>
            <a:ext cx="2182069" cy="966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321" y="2958798"/>
            <a:ext cx="2194114" cy="971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17"/>
          <p:cNvSpPr txBox="1">
            <a:spLocks noChangeArrowheads="1"/>
          </p:cNvSpPr>
          <p:nvPr/>
        </p:nvSpPr>
        <p:spPr bwMode="auto">
          <a:xfrm>
            <a:off x="3540394" y="2956759"/>
            <a:ext cx="7956206" cy="18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sz="2400" dirty="0">
                <a:solidFill>
                  <a:schemeClr val="accent1"/>
                </a:solidFill>
                <a:latin typeface="微软雅黑" panose="020B0503020204020204" pitchFamily="34" charset="-122"/>
                <a:ea typeface="微软雅黑" panose="020B0503020204020204" pitchFamily="34" charset="-122"/>
              </a:rPr>
              <a:t>所有切片：</a:t>
            </a:r>
            <a:r>
              <a:rPr lang="zh-CN" altLang="en-US" sz="2400" dirty="0">
                <a:latin typeface="微软雅黑" panose="020B0503020204020204" pitchFamily="34" charset="-122"/>
                <a:ea typeface="微软雅黑" panose="020B0503020204020204" pitchFamily="34" charset="-122"/>
              </a:rPr>
              <a:t>用户切片和系统自动生成的切片</a:t>
            </a:r>
          </a:p>
          <a:p>
            <a:pPr eaLnBrk="1" hangingPunct="1">
              <a:lnSpc>
                <a:spcPct val="120000"/>
              </a:lnSpc>
            </a:pPr>
            <a:r>
              <a:rPr lang="zh-CN" altLang="en-US" sz="2400" b="1" dirty="0">
                <a:solidFill>
                  <a:schemeClr val="accent1"/>
                </a:solidFill>
                <a:latin typeface="微软雅黑" panose="020B0503020204020204" pitchFamily="34" charset="-122"/>
                <a:ea typeface="微软雅黑" panose="020B0503020204020204" pitchFamily="34" charset="-122"/>
              </a:rPr>
              <a:t>所有用户切片</a:t>
            </a:r>
            <a:r>
              <a:rPr lang="zh-CN" altLang="en-US" sz="2400" dirty="0">
                <a:solidFill>
                  <a:schemeClr val="accent1"/>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所有由用户生成的切片</a:t>
            </a:r>
            <a:endParaRPr lang="en-US" altLang="zh-CN" sz="2400" dirty="0">
              <a:latin typeface="微软雅黑" panose="020B0503020204020204" pitchFamily="34" charset="-122"/>
              <a:ea typeface="微软雅黑" panose="020B0503020204020204" pitchFamily="34" charset="-122"/>
            </a:endParaRPr>
          </a:p>
          <a:p>
            <a:pPr eaLnBrk="1" hangingPunct="1">
              <a:lnSpc>
                <a:spcPct val="120000"/>
              </a:lnSpc>
            </a:pPr>
            <a:r>
              <a:rPr lang="zh-CN" altLang="en-US" sz="2400" dirty="0">
                <a:solidFill>
                  <a:schemeClr val="accent1"/>
                </a:solidFill>
                <a:latin typeface="微软雅黑" panose="020B0503020204020204" pitchFamily="34" charset="-122"/>
                <a:ea typeface="微软雅黑" panose="020B0503020204020204" pitchFamily="34" charset="-122"/>
              </a:rPr>
              <a:t>选中的切片：</a:t>
            </a:r>
            <a:r>
              <a:rPr lang="zh-CN" altLang="en-US" sz="2400" dirty="0">
                <a:latin typeface="微软雅黑" panose="020B0503020204020204" pitchFamily="34" charset="-122"/>
                <a:ea typeface="微软雅黑" panose="020B0503020204020204" pitchFamily="34" charset="-122"/>
              </a:rPr>
              <a:t>用户选中的切片，一般为了保证存储得到的图片为最准确的图片，会选择“选中的切片”这一</a:t>
            </a:r>
            <a:r>
              <a:rPr lang="zh-CN" altLang="en-US" sz="2400" dirty="0" smtClean="0">
                <a:latin typeface="微软雅黑" panose="020B0503020204020204" pitchFamily="34" charset="-122"/>
                <a:ea typeface="微软雅黑" panose="020B0503020204020204" pitchFamily="34" charset="-122"/>
              </a:rPr>
              <a:t>项</a:t>
            </a:r>
            <a:endParaRPr lang="zh-CN" altLang="en-US" sz="2400" dirty="0">
              <a:latin typeface="微软雅黑" panose="020B0503020204020204" pitchFamily="34" charset="-122"/>
              <a:ea typeface="微软雅黑" panose="020B0503020204020204" pitchFamily="34" charset="-122"/>
            </a:endParaRPr>
          </a:p>
        </p:txBody>
      </p:sp>
      <p:pic>
        <p:nvPicPr>
          <p:cNvPr id="7" name="图片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2037" y="5126393"/>
            <a:ext cx="2260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22"/>
          <p:cNvSpPr txBox="1">
            <a:spLocks noChangeArrowheads="1"/>
          </p:cNvSpPr>
          <p:nvPr/>
        </p:nvSpPr>
        <p:spPr bwMode="auto">
          <a:xfrm>
            <a:off x="3540394" y="5125717"/>
            <a:ext cx="5797302"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sz="2400" dirty="0">
                <a:solidFill>
                  <a:schemeClr val="accent1"/>
                </a:solidFill>
                <a:latin typeface="微软雅黑" panose="020B0503020204020204" pitchFamily="34" charset="-122"/>
                <a:ea typeface="微软雅黑" panose="020B0503020204020204" pitchFamily="34" charset="-122"/>
              </a:rPr>
              <a:t>设置：</a:t>
            </a:r>
            <a:r>
              <a:rPr lang="zh-CN" altLang="en-US" sz="2400" dirty="0">
                <a:latin typeface="微软雅黑" panose="020B0503020204020204" pitchFamily="34" charset="-122"/>
                <a:ea typeface="微软雅黑" panose="020B0503020204020204" pitchFamily="34" charset="-122"/>
              </a:rPr>
              <a:t>选择“默认设置”即</a:t>
            </a:r>
            <a:r>
              <a:rPr lang="zh-CN" altLang="en-US" sz="2400" dirty="0" smtClean="0">
                <a:latin typeface="微软雅黑" panose="020B0503020204020204" pitchFamily="34" charset="-122"/>
                <a:ea typeface="微软雅黑" panose="020B0503020204020204" pitchFamily="34" charset="-122"/>
              </a:rPr>
              <a:t>可</a:t>
            </a:r>
            <a:endParaRPr lang="zh-CN" altLang="en-US" sz="2400" dirty="0">
              <a:latin typeface="微软雅黑" panose="020B0503020204020204" pitchFamily="34" charset="-122"/>
              <a:ea typeface="微软雅黑" panose="020B0503020204020204" pitchFamily="34" charset="-122"/>
            </a:endParaRPr>
          </a:p>
        </p:txBody>
      </p:sp>
      <p:sp>
        <p:nvSpPr>
          <p:cNvPr id="9" name="文本框 23"/>
          <p:cNvSpPr txBox="1">
            <a:spLocks noChangeArrowheads="1"/>
          </p:cNvSpPr>
          <p:nvPr/>
        </p:nvSpPr>
        <p:spPr bwMode="auto">
          <a:xfrm>
            <a:off x="1111321" y="5860827"/>
            <a:ext cx="8226375" cy="531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sz="2600" dirty="0">
                <a:solidFill>
                  <a:srgbClr val="0066CC"/>
                </a:solidFill>
                <a:latin typeface="微软雅黑" panose="020B0503020204020204" pitchFamily="34" charset="-122"/>
                <a:ea typeface="微软雅黑" panose="020B0503020204020204" pitchFamily="34" charset="-122"/>
              </a:rPr>
              <a:t>保存选项</a:t>
            </a:r>
            <a:endParaRPr lang="en-US" altLang="en-US" sz="2600" dirty="0">
              <a:solidFill>
                <a:srgbClr val="0066C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6573002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763734" y="127132"/>
            <a:ext cx="6492506"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切片工具</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3" name="文本框 8"/>
          <p:cNvSpPr txBox="1">
            <a:spLocks noChangeArrowheads="1"/>
          </p:cNvSpPr>
          <p:nvPr/>
        </p:nvSpPr>
        <p:spPr bwMode="auto">
          <a:xfrm>
            <a:off x="1763734" y="5178773"/>
            <a:ext cx="7500618" cy="105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sz="2600" dirty="0">
                <a:solidFill>
                  <a:schemeClr val="accent1"/>
                </a:solidFill>
                <a:latin typeface="微软雅黑" panose="020B0503020204020204" pitchFamily="34" charset="-122"/>
                <a:ea typeface="微软雅黑" panose="020B0503020204020204" pitchFamily="34" charset="-122"/>
              </a:rPr>
              <a:t>images</a:t>
            </a:r>
            <a:r>
              <a:rPr lang="zh-CN" altLang="en-US" sz="2600" dirty="0">
                <a:latin typeface="微软雅黑" panose="020B0503020204020204" pitchFamily="34" charset="-122"/>
                <a:ea typeface="微软雅黑" panose="020B0503020204020204" pitchFamily="34" charset="-122"/>
              </a:rPr>
              <a:t>文件夹中，</a:t>
            </a:r>
            <a:endParaRPr lang="en-US" altLang="zh-CN" sz="2600" dirty="0">
              <a:latin typeface="微软雅黑" panose="020B0503020204020204" pitchFamily="34" charset="-122"/>
              <a:ea typeface="微软雅黑" panose="020B0503020204020204" pitchFamily="34" charset="-122"/>
            </a:endParaRPr>
          </a:p>
          <a:p>
            <a:pPr eaLnBrk="1" hangingPunct="1">
              <a:lnSpc>
                <a:spcPct val="120000"/>
              </a:lnSpc>
            </a:pPr>
            <a:r>
              <a:rPr lang="zh-CN" altLang="en-US" sz="2600" dirty="0">
                <a:latin typeface="微软雅黑" panose="020B0503020204020204" pitchFamily="34" charset="-122"/>
                <a:ea typeface="微软雅黑" panose="020B0503020204020204" pitchFamily="34" charset="-122"/>
              </a:rPr>
              <a:t>一张命名为</a:t>
            </a:r>
            <a:r>
              <a:rPr lang="en-US" altLang="zh-CN" sz="2600" dirty="0">
                <a:solidFill>
                  <a:schemeClr val="accent1"/>
                </a:solidFill>
                <a:latin typeface="微软雅黑" panose="020B0503020204020204" pitchFamily="34" charset="-122"/>
                <a:ea typeface="微软雅黑" panose="020B0503020204020204" pitchFamily="34" charset="-122"/>
              </a:rPr>
              <a:t>logo</a:t>
            </a:r>
            <a:r>
              <a:rPr lang="zh-CN" altLang="en-US" sz="2600" dirty="0">
                <a:latin typeface="微软雅黑" panose="020B0503020204020204" pitchFamily="34" charset="-122"/>
                <a:ea typeface="微软雅黑" panose="020B0503020204020204" pitchFamily="34" charset="-122"/>
              </a:rPr>
              <a:t>的</a:t>
            </a:r>
            <a:r>
              <a:rPr lang="en-US" altLang="zh-CN" sz="2600" dirty="0">
                <a:solidFill>
                  <a:schemeClr val="accent1"/>
                </a:solidFill>
                <a:latin typeface="微软雅黑" panose="020B0503020204020204" pitchFamily="34" charset="-122"/>
                <a:ea typeface="微软雅黑" panose="020B0503020204020204" pitchFamily="34" charset="-122"/>
              </a:rPr>
              <a:t>jpg</a:t>
            </a:r>
            <a:r>
              <a:rPr lang="zh-CN" altLang="en-US" sz="2600" dirty="0">
                <a:latin typeface="微软雅黑" panose="020B0503020204020204" pitchFamily="34" charset="-122"/>
                <a:ea typeface="微软雅黑" panose="020B0503020204020204" pitchFamily="34" charset="-122"/>
              </a:rPr>
              <a:t>格式的</a:t>
            </a:r>
            <a:r>
              <a:rPr lang="zh-CN" altLang="en-US" sz="2600" dirty="0">
                <a:solidFill>
                  <a:schemeClr val="accent1"/>
                </a:solidFill>
                <a:latin typeface="微软雅黑" panose="020B0503020204020204" pitchFamily="34" charset="-122"/>
                <a:ea typeface="微软雅黑" panose="020B0503020204020204" pitchFamily="34" charset="-122"/>
              </a:rPr>
              <a:t>图片</a:t>
            </a:r>
          </a:p>
        </p:txBody>
      </p:sp>
      <p:grpSp>
        <p:nvGrpSpPr>
          <p:cNvPr id="4" name="Group 3"/>
          <p:cNvGrpSpPr>
            <a:grpSpLocks/>
          </p:cNvGrpSpPr>
          <p:nvPr/>
        </p:nvGrpSpPr>
        <p:grpSpPr bwMode="auto">
          <a:xfrm>
            <a:off x="1763734" y="4035773"/>
            <a:ext cx="1436687" cy="874712"/>
            <a:chOff x="0" y="0"/>
            <a:chExt cx="1437549" cy="875092"/>
          </a:xfrm>
        </p:grpSpPr>
        <p:grpSp>
          <p:nvGrpSpPr>
            <p:cNvPr id="5" name="Group 4"/>
            <p:cNvGrpSpPr>
              <a:grpSpLocks/>
            </p:cNvGrpSpPr>
            <p:nvPr/>
          </p:nvGrpSpPr>
          <p:grpSpPr bwMode="auto">
            <a:xfrm>
              <a:off x="-47972" y="-12770"/>
              <a:ext cx="1537114" cy="975784"/>
              <a:chOff x="0" y="0"/>
              <a:chExt cx="1536192" cy="975360"/>
            </a:xfrm>
          </p:grpSpPr>
          <p:pic>
            <p:nvPicPr>
              <p:cNvPr id="7" name="圆角矩形 1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36192" cy="975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6"/>
              <p:cNvSpPr txBox="1">
                <a:spLocks noChangeArrowheads="1"/>
              </p:cNvSpPr>
              <p:nvPr/>
            </p:nvSpPr>
            <p:spPr bwMode="auto">
              <a:xfrm>
                <a:off x="90643" y="55464"/>
                <a:ext cx="1351287" cy="78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FFFFFF"/>
                  </a:solidFill>
                </a:endParaRPr>
              </a:p>
            </p:txBody>
          </p:sp>
        </p:grpSp>
        <p:sp>
          <p:nvSpPr>
            <p:cNvPr id="6" name="文本框 15"/>
            <p:cNvSpPr txBox="1">
              <a:spLocks noChangeArrowheads="1"/>
            </p:cNvSpPr>
            <p:nvPr/>
          </p:nvSpPr>
          <p:spPr bwMode="auto">
            <a:xfrm>
              <a:off x="184260" y="128643"/>
              <a:ext cx="1005490" cy="584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a:solidFill>
                    <a:schemeClr val="bg1"/>
                  </a:solidFill>
                  <a:latin typeface="微软雅黑" panose="020B0503020204020204" pitchFamily="34" charset="-122"/>
                  <a:ea typeface="微软雅黑" panose="020B0503020204020204" pitchFamily="34" charset="-122"/>
                </a:rPr>
                <a:t>格式</a:t>
              </a:r>
            </a:p>
          </p:txBody>
        </p:sp>
      </p:grpSp>
      <p:grpSp>
        <p:nvGrpSpPr>
          <p:cNvPr id="9" name="Group 8"/>
          <p:cNvGrpSpPr>
            <a:grpSpLocks/>
          </p:cNvGrpSpPr>
          <p:nvPr/>
        </p:nvGrpSpPr>
        <p:grpSpPr bwMode="auto">
          <a:xfrm>
            <a:off x="4543446" y="3973860"/>
            <a:ext cx="1438275" cy="874713"/>
            <a:chOff x="0" y="0"/>
            <a:chExt cx="1437549" cy="875092"/>
          </a:xfrm>
        </p:grpSpPr>
        <p:grpSp>
          <p:nvGrpSpPr>
            <p:cNvPr id="10" name="Group 9"/>
            <p:cNvGrpSpPr>
              <a:grpSpLocks/>
            </p:cNvGrpSpPr>
            <p:nvPr/>
          </p:nvGrpSpPr>
          <p:grpSpPr bwMode="auto">
            <a:xfrm>
              <a:off x="-47855" y="-11816"/>
              <a:ext cx="1535417" cy="975783"/>
              <a:chOff x="0" y="0"/>
              <a:chExt cx="1536192" cy="975360"/>
            </a:xfrm>
          </p:grpSpPr>
          <p:pic>
            <p:nvPicPr>
              <p:cNvPr id="12" name="圆角矩形 1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536192" cy="975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11"/>
              <p:cNvSpPr txBox="1">
                <a:spLocks noChangeArrowheads="1"/>
              </p:cNvSpPr>
              <p:nvPr/>
            </p:nvSpPr>
            <p:spPr bwMode="auto">
              <a:xfrm>
                <a:off x="90579" y="54511"/>
                <a:ext cx="1352875" cy="78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FFFFFF"/>
                  </a:solidFill>
                </a:endParaRPr>
              </a:p>
            </p:txBody>
          </p:sp>
        </p:grpSp>
        <p:sp>
          <p:nvSpPr>
            <p:cNvPr id="11" name="文本框 18"/>
            <p:cNvSpPr txBox="1">
              <a:spLocks noChangeArrowheads="1"/>
            </p:cNvSpPr>
            <p:nvPr/>
          </p:nvSpPr>
          <p:spPr bwMode="auto">
            <a:xfrm>
              <a:off x="184057" y="128644"/>
              <a:ext cx="1005967" cy="584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a:solidFill>
                    <a:schemeClr val="bg1"/>
                  </a:solidFill>
                  <a:latin typeface="微软雅黑" panose="020B0503020204020204" pitchFamily="34" charset="-122"/>
                  <a:ea typeface="微软雅黑" panose="020B0503020204020204" pitchFamily="34" charset="-122"/>
                </a:rPr>
                <a:t>类型    </a:t>
              </a:r>
            </a:p>
          </p:txBody>
        </p:sp>
      </p:grpSp>
      <p:grpSp>
        <p:nvGrpSpPr>
          <p:cNvPr id="14" name="Group 13"/>
          <p:cNvGrpSpPr>
            <a:grpSpLocks/>
          </p:cNvGrpSpPr>
          <p:nvPr/>
        </p:nvGrpSpPr>
        <p:grpSpPr bwMode="auto">
          <a:xfrm>
            <a:off x="7272359" y="3981798"/>
            <a:ext cx="1436687" cy="874712"/>
            <a:chOff x="0" y="0"/>
            <a:chExt cx="1437549" cy="875092"/>
          </a:xfrm>
        </p:grpSpPr>
        <p:grpSp>
          <p:nvGrpSpPr>
            <p:cNvPr id="16" name="Group 14"/>
            <p:cNvGrpSpPr>
              <a:grpSpLocks/>
            </p:cNvGrpSpPr>
            <p:nvPr/>
          </p:nvGrpSpPr>
          <p:grpSpPr bwMode="auto">
            <a:xfrm>
              <a:off x="-51911" y="-13659"/>
              <a:ext cx="1537114" cy="975784"/>
              <a:chOff x="0" y="0"/>
              <a:chExt cx="1536192" cy="975360"/>
            </a:xfrm>
          </p:grpSpPr>
          <p:pic>
            <p:nvPicPr>
              <p:cNvPr id="18" name="圆角矩形 2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536192" cy="975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6"/>
              <p:cNvSpPr txBox="1">
                <a:spLocks noChangeArrowheads="1"/>
              </p:cNvSpPr>
              <p:nvPr/>
            </p:nvSpPr>
            <p:spPr bwMode="auto">
              <a:xfrm>
                <a:off x="94580" y="56353"/>
                <a:ext cx="1351287" cy="78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FFFFFF"/>
                  </a:solidFill>
                </a:endParaRPr>
              </a:p>
            </p:txBody>
          </p:sp>
        </p:grpSp>
        <p:sp>
          <p:nvSpPr>
            <p:cNvPr id="17" name="文本框 21"/>
            <p:cNvSpPr txBox="1">
              <a:spLocks noChangeArrowheads="1"/>
            </p:cNvSpPr>
            <p:nvPr/>
          </p:nvSpPr>
          <p:spPr bwMode="auto">
            <a:xfrm>
              <a:off x="184260" y="128643"/>
              <a:ext cx="1030905" cy="584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a:solidFill>
                    <a:schemeClr val="bg1"/>
                  </a:solidFill>
                  <a:latin typeface="微软雅黑" panose="020B0503020204020204" pitchFamily="34" charset="-122"/>
                  <a:ea typeface="微软雅黑" panose="020B0503020204020204" pitchFamily="34" charset="-122"/>
                </a:rPr>
                <a:t>位置    </a:t>
              </a:r>
            </a:p>
          </p:txBody>
        </p:sp>
      </p:grpSp>
      <p:pic>
        <p:nvPicPr>
          <p:cNvPr id="20" name="图片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3734" y="1268760"/>
            <a:ext cx="7189787" cy="228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432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763734" y="127132"/>
            <a:ext cx="6492506"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切片工具</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3" name="标题 1"/>
          <p:cNvSpPr txBox="1">
            <a:spLocks/>
          </p:cNvSpPr>
          <p:nvPr/>
        </p:nvSpPr>
        <p:spPr>
          <a:xfrm>
            <a:off x="1911966" y="5301208"/>
            <a:ext cx="6781800" cy="597223"/>
          </a:xfrm>
          <a:prstGeom prst="rect">
            <a:avLst/>
          </a:prstGeom>
        </p:spPr>
        <p:txBody>
          <a:bodyPr vert="horz" lIns="91440" tIns="45720" rIns="91440" bIns="45720" rtlCol="0" anchor="ctr">
            <a:normAutofit/>
          </a:bodyPr>
          <a:lstStyle>
            <a:lvl1pPr algn="l" defTabSz="913938" rtl="0" eaLnBrk="1" latinLnBrk="0" hangingPunct="1">
              <a:lnSpc>
                <a:spcPct val="90000"/>
              </a:lnSpc>
              <a:spcBef>
                <a:spcPct val="0"/>
              </a:spcBef>
              <a:buNone/>
              <a:defRPr sz="4398" kern="1200">
                <a:solidFill>
                  <a:schemeClr val="tx1"/>
                </a:solidFill>
                <a:latin typeface="+mj-lt"/>
                <a:ea typeface="+mj-ea"/>
                <a:cs typeface="+mj-cs"/>
              </a:defRPr>
            </a:lvl1pPr>
          </a:lstStyle>
          <a:p>
            <a:pPr fontAlgn="auto">
              <a:spcAft>
                <a:spcPts val="0"/>
              </a:spcAft>
            </a:pPr>
            <a:r>
              <a:rPr lang="zh-CN" altLang="en-US" sz="3200" dirty="0" smtClean="0">
                <a:solidFill>
                  <a:srgbClr val="0066CC"/>
                </a:solidFill>
                <a:ea typeface="微软雅黑" panose="020B0503020204020204" pitchFamily="34" charset="-122"/>
              </a:rPr>
              <a:t>切片选择工具</a:t>
            </a:r>
            <a:endParaRPr lang="zh-CN" altLang="en-US" sz="3200" dirty="0" smtClean="0">
              <a:solidFill>
                <a:srgbClr val="0066CC"/>
              </a:solidFill>
              <a:ea typeface="微软雅黑" panose="020B0503020204020204" pitchFamily="34" charset="-122"/>
            </a:endParaRPr>
          </a:p>
        </p:txBody>
      </p:sp>
      <p:pic>
        <p:nvPicPr>
          <p:cNvPr id="4"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1966" y="1215802"/>
            <a:ext cx="64725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14"/>
          <p:cNvSpPr txBox="1">
            <a:spLocks noChangeArrowheads="1"/>
          </p:cNvSpPr>
          <p:nvPr/>
        </p:nvSpPr>
        <p:spPr bwMode="auto">
          <a:xfrm>
            <a:off x="2687244" y="1196752"/>
            <a:ext cx="267074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a:latin typeface="微软雅黑" panose="020B0503020204020204" pitchFamily="34" charset="-122"/>
                <a:ea typeface="微软雅黑" panose="020B0503020204020204" pitchFamily="34" charset="-122"/>
              </a:rPr>
              <a:t>切片选择工具</a:t>
            </a:r>
          </a:p>
        </p:txBody>
      </p:sp>
      <p:sp>
        <p:nvSpPr>
          <p:cNvPr id="6" name="文本框 16"/>
          <p:cNvSpPr txBox="1">
            <a:spLocks noChangeArrowheads="1"/>
          </p:cNvSpPr>
          <p:nvPr/>
        </p:nvSpPr>
        <p:spPr bwMode="auto">
          <a:xfrm>
            <a:off x="1917874" y="2147665"/>
            <a:ext cx="9146678" cy="572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sz="2600" dirty="0">
                <a:latin typeface="微软雅黑" panose="020B0503020204020204" pitchFamily="34" charset="-122"/>
                <a:ea typeface="微软雅黑" panose="020B0503020204020204" pitchFamily="34" charset="-122"/>
              </a:rPr>
              <a:t>直接选择需要的切片，选中可以进行</a:t>
            </a:r>
            <a:r>
              <a:rPr lang="zh-CN" altLang="en-US" sz="2600" dirty="0">
                <a:solidFill>
                  <a:srgbClr val="AD0101"/>
                </a:solidFill>
                <a:latin typeface="微软雅黑" panose="020B0503020204020204" pitchFamily="34" charset="-122"/>
                <a:ea typeface="微软雅黑" panose="020B0503020204020204" pitchFamily="34" charset="-122"/>
              </a:rPr>
              <a:t>命名</a:t>
            </a:r>
            <a:r>
              <a:rPr lang="zh-CN" altLang="en-US" sz="2600" dirty="0">
                <a:latin typeface="微软雅黑" panose="020B0503020204020204" pitchFamily="34" charset="-122"/>
                <a:ea typeface="微软雅黑" panose="020B0503020204020204" pitchFamily="34" charset="-122"/>
              </a:rPr>
              <a:t>、</a:t>
            </a:r>
            <a:r>
              <a:rPr lang="zh-CN" altLang="en-US" sz="2600" dirty="0">
                <a:solidFill>
                  <a:srgbClr val="AD0101"/>
                </a:solidFill>
                <a:latin typeface="微软雅黑" panose="020B0503020204020204" pitchFamily="34" charset="-122"/>
                <a:ea typeface="微软雅黑" panose="020B0503020204020204" pitchFamily="34" charset="-122"/>
              </a:rPr>
              <a:t>删除</a:t>
            </a:r>
            <a:r>
              <a:rPr lang="zh-CN" altLang="en-US" sz="2600" dirty="0">
                <a:latin typeface="微软雅黑" panose="020B0503020204020204" pitchFamily="34" charset="-122"/>
                <a:ea typeface="微软雅黑" panose="020B0503020204020204" pitchFamily="34" charset="-122"/>
              </a:rPr>
              <a:t>、</a:t>
            </a:r>
            <a:r>
              <a:rPr lang="zh-CN" altLang="en-US" sz="2600" dirty="0">
                <a:solidFill>
                  <a:srgbClr val="AD0101"/>
                </a:solidFill>
                <a:latin typeface="微软雅黑" panose="020B0503020204020204" pitchFamily="34" charset="-122"/>
                <a:ea typeface="微软雅黑" panose="020B0503020204020204" pitchFamily="34" charset="-122"/>
              </a:rPr>
              <a:t>移动</a:t>
            </a:r>
            <a:r>
              <a:rPr lang="zh-CN" altLang="en-US" sz="2600" dirty="0">
                <a:latin typeface="微软雅黑" panose="020B0503020204020204" pitchFamily="34" charset="-122"/>
                <a:ea typeface="微软雅黑" panose="020B0503020204020204" pitchFamily="34" charset="-122"/>
              </a:rPr>
              <a:t>等操作</a:t>
            </a:r>
            <a:endParaRPr lang="zh-CN" altLang="en-US" sz="2600" u="sng" dirty="0">
              <a:latin typeface="微软雅黑" panose="020B0503020204020204" pitchFamily="34" charset="-122"/>
              <a:ea typeface="微软雅黑" panose="020B0503020204020204" pitchFamily="34" charset="-122"/>
            </a:endParaRPr>
          </a:p>
        </p:txBody>
      </p:sp>
      <p:pic>
        <p:nvPicPr>
          <p:cNvPr id="7" name="图片 5" descr="未标题-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6240" y="4146710"/>
            <a:ext cx="1973263" cy="377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42051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63734" y="127132"/>
            <a:ext cx="6492506"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切图必要性</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3" name="文本框 2"/>
          <p:cNvSpPr txBox="1"/>
          <p:nvPr/>
        </p:nvSpPr>
        <p:spPr>
          <a:xfrm>
            <a:off x="983432" y="1268760"/>
            <a:ext cx="9361040" cy="2964914"/>
          </a:xfrm>
          <a:prstGeom prst="rect">
            <a:avLst/>
          </a:prstGeom>
          <a:noFill/>
        </p:spPr>
        <p:txBody>
          <a:bodyPr wrap="square" rtlCol="0">
            <a:spAutoFit/>
          </a:bodyPr>
          <a:lstStyle/>
          <a:p>
            <a:pPr marL="514350" indent="-514350">
              <a:lnSpc>
                <a:spcPts val="4000"/>
              </a:lnSpc>
              <a:spcBef>
                <a:spcPts val="600"/>
              </a:spcBef>
              <a:spcAft>
                <a:spcPts val="600"/>
              </a:spcAft>
              <a:buAutoNum type="arabicPeriod"/>
            </a:pPr>
            <a:r>
              <a:rPr lang="zh-CN" altLang="en-US" sz="2600" dirty="0" smtClean="0">
                <a:latin typeface="微软雅黑" panose="020B0503020204020204" pitchFamily="34" charset="-122"/>
                <a:ea typeface="微软雅黑" panose="020B0503020204020204" pitchFamily="34" charset="-122"/>
              </a:rPr>
              <a:t>在</a:t>
            </a:r>
            <a:r>
              <a:rPr lang="zh-CN" altLang="en-US" sz="2600" dirty="0">
                <a:latin typeface="微软雅黑" panose="020B0503020204020204" pitchFamily="34" charset="-122"/>
                <a:ea typeface="微软雅黑" panose="020B0503020204020204" pitchFamily="34" charset="-122"/>
              </a:rPr>
              <a:t>存储为一些网页兼容的格式之前，预览不同的优化设置并调整颜色调板、透明度和品质设置</a:t>
            </a:r>
            <a:r>
              <a:rPr lang="zh-CN" altLang="en-US" sz="2600" dirty="0" smtClean="0">
                <a:latin typeface="微软雅黑" panose="020B0503020204020204" pitchFamily="34" charset="-122"/>
                <a:ea typeface="微软雅黑" panose="020B0503020204020204" pitchFamily="34" charset="-122"/>
              </a:rPr>
              <a:t>。</a:t>
            </a:r>
            <a:endParaRPr lang="en-US" altLang="zh-CN" sz="2600" dirty="0" smtClean="0">
              <a:latin typeface="微软雅黑" panose="020B0503020204020204" pitchFamily="34" charset="-122"/>
              <a:ea typeface="微软雅黑" panose="020B0503020204020204" pitchFamily="34" charset="-122"/>
            </a:endParaRPr>
          </a:p>
          <a:p>
            <a:pPr marL="514350" indent="-514350">
              <a:lnSpc>
                <a:spcPts val="4000"/>
              </a:lnSpc>
              <a:spcBef>
                <a:spcPts val="600"/>
              </a:spcBef>
              <a:spcAft>
                <a:spcPts val="600"/>
              </a:spcAft>
              <a:buAutoNum type="arabicPeriod"/>
            </a:pPr>
            <a:r>
              <a:rPr lang="zh-CN" altLang="en-US" sz="2600" dirty="0" smtClean="0">
                <a:latin typeface="微软雅黑" panose="020B0503020204020204" pitchFamily="34" charset="-122"/>
                <a:ea typeface="微软雅黑" panose="020B0503020204020204" pitchFamily="34" charset="-122"/>
              </a:rPr>
              <a:t>提高</a:t>
            </a:r>
            <a:r>
              <a:rPr lang="zh-CN" altLang="en-US" sz="2600" dirty="0">
                <a:latin typeface="微软雅黑" panose="020B0503020204020204" pitchFamily="34" charset="-122"/>
                <a:ea typeface="微软雅黑" panose="020B0503020204020204" pitchFamily="34" charset="-122"/>
              </a:rPr>
              <a:t>图像的下载速度，减轻网络的负担</a:t>
            </a:r>
            <a:r>
              <a:rPr lang="zh-CN" altLang="en-US" sz="2600" dirty="0" smtClean="0">
                <a:latin typeface="微软雅黑" panose="020B0503020204020204" pitchFamily="34" charset="-122"/>
                <a:ea typeface="微软雅黑" panose="020B0503020204020204" pitchFamily="34" charset="-122"/>
              </a:rPr>
              <a:t>。</a:t>
            </a:r>
            <a:endParaRPr lang="en-US" altLang="zh-CN" sz="2600" dirty="0" smtClean="0">
              <a:latin typeface="微软雅黑" panose="020B0503020204020204" pitchFamily="34" charset="-122"/>
              <a:ea typeface="微软雅黑" panose="020B0503020204020204" pitchFamily="34" charset="-122"/>
            </a:endParaRPr>
          </a:p>
          <a:p>
            <a:pPr marL="514350" indent="-514350">
              <a:lnSpc>
                <a:spcPts val="4000"/>
              </a:lnSpc>
              <a:spcBef>
                <a:spcPts val="600"/>
              </a:spcBef>
              <a:spcAft>
                <a:spcPts val="600"/>
              </a:spcAft>
              <a:buAutoNum type="arabicPeriod"/>
            </a:pPr>
            <a:r>
              <a:rPr lang="zh-CN" altLang="en-US" sz="2600" dirty="0" smtClean="0">
                <a:latin typeface="微软雅黑" panose="020B0503020204020204" pitchFamily="34" charset="-122"/>
                <a:ea typeface="微软雅黑" panose="020B0503020204020204" pitchFamily="34" charset="-122"/>
              </a:rPr>
              <a:t>分</a:t>
            </a:r>
            <a:r>
              <a:rPr lang="zh-CN" altLang="en-US" sz="2600" dirty="0">
                <a:latin typeface="微软雅黑" panose="020B0503020204020204" pitchFamily="34" charset="-122"/>
                <a:ea typeface="微软雅黑" panose="020B0503020204020204" pitchFamily="34" charset="-122"/>
              </a:rPr>
              <a:t>多块下载的图像，在视觉上，也会给观众以“进行中</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的感觉，在心理上给人以下载速度快的</a:t>
            </a:r>
            <a:r>
              <a:rPr lang="zh-CN" altLang="en-US" sz="2600" dirty="0" smtClean="0">
                <a:latin typeface="微软雅黑" panose="020B0503020204020204" pitchFamily="34" charset="-122"/>
                <a:ea typeface="微软雅黑" panose="020B0503020204020204" pitchFamily="34" charset="-122"/>
              </a:rPr>
              <a:t>错觉。</a:t>
            </a:r>
            <a:endParaRPr lang="zh-CN" altLang="en-US" sz="2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9812779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763734" y="127132"/>
            <a:ext cx="6492506"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切片工具</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4" name="文本框 14"/>
          <p:cNvSpPr txBox="1">
            <a:spLocks noChangeArrowheads="1"/>
          </p:cNvSpPr>
          <p:nvPr/>
        </p:nvSpPr>
        <p:spPr bwMode="auto">
          <a:xfrm>
            <a:off x="1868509" y="1085999"/>
            <a:ext cx="14160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a:latin typeface="微软雅黑" panose="020B0503020204020204" pitchFamily="34" charset="-122"/>
                <a:ea typeface="微软雅黑" panose="020B0503020204020204" pitchFamily="34" charset="-122"/>
              </a:rPr>
              <a:t>练习：</a:t>
            </a:r>
          </a:p>
        </p:txBody>
      </p:sp>
      <p:sp>
        <p:nvSpPr>
          <p:cNvPr id="5" name="文本框 16"/>
          <p:cNvSpPr txBox="1">
            <a:spLocks noChangeArrowheads="1"/>
          </p:cNvSpPr>
          <p:nvPr/>
        </p:nvSpPr>
        <p:spPr bwMode="auto">
          <a:xfrm>
            <a:off x="1763734" y="1844824"/>
            <a:ext cx="7237412" cy="572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sz="2600" dirty="0" smtClean="0">
                <a:latin typeface="微软雅黑" panose="020B0503020204020204" pitchFamily="34" charset="-122"/>
                <a:ea typeface="微软雅黑" panose="020B0503020204020204" pitchFamily="34" charset="-122"/>
              </a:rPr>
              <a:t>分析效果图，将需要的图片切出来</a:t>
            </a:r>
            <a:endParaRPr lang="zh-CN" altLang="en-US" sz="26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767408" y="2803116"/>
            <a:ext cx="10447619" cy="2771429"/>
          </a:xfrm>
          <a:prstGeom prst="rect">
            <a:avLst/>
          </a:prstGeom>
        </p:spPr>
      </p:pic>
    </p:spTree>
    <p:extLst>
      <p:ext uri="{BB962C8B-B14F-4D97-AF65-F5344CB8AC3E}">
        <p14:creationId xmlns:p14="http://schemas.microsoft.com/office/powerpoint/2010/main" val="296439439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763734" y="127132"/>
            <a:ext cx="6492506"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切片工具</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3" name="文本框 14"/>
          <p:cNvSpPr txBox="1">
            <a:spLocks noChangeArrowheads="1"/>
          </p:cNvSpPr>
          <p:nvPr/>
        </p:nvSpPr>
        <p:spPr bwMode="auto">
          <a:xfrm>
            <a:off x="1786430" y="1196752"/>
            <a:ext cx="18256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dirty="0">
                <a:solidFill>
                  <a:srgbClr val="AD0101"/>
                </a:solidFill>
                <a:latin typeface="微软雅黑" panose="020B0503020204020204" pitchFamily="34" charset="-122"/>
                <a:ea typeface="微软雅黑" panose="020B0503020204020204" pitchFamily="34" charset="-122"/>
              </a:rPr>
              <a:t>小贴士：</a:t>
            </a:r>
          </a:p>
        </p:txBody>
      </p:sp>
      <p:sp>
        <p:nvSpPr>
          <p:cNvPr id="4" name="文本框 16"/>
          <p:cNvSpPr txBox="1">
            <a:spLocks noChangeArrowheads="1"/>
          </p:cNvSpPr>
          <p:nvPr/>
        </p:nvSpPr>
        <p:spPr bwMode="auto">
          <a:xfrm>
            <a:off x="1805480" y="1949227"/>
            <a:ext cx="8611000" cy="4413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sz="2600" dirty="0">
                <a:latin typeface="微软雅黑" panose="020B0503020204020204" pitchFamily="34" charset="-122"/>
                <a:ea typeface="微软雅黑" panose="020B0503020204020204" pitchFamily="34" charset="-122"/>
              </a:rPr>
              <a:t>当需要的切片太小时，可以把效果图放大，以保证得到的图片边缘最精确</a:t>
            </a:r>
            <a:endParaRPr lang="en-US" altLang="zh-CN" sz="2600" dirty="0">
              <a:latin typeface="微软雅黑" panose="020B0503020204020204" pitchFamily="34" charset="-122"/>
              <a:ea typeface="微软雅黑" panose="020B0503020204020204" pitchFamily="34" charset="-122"/>
            </a:endParaRPr>
          </a:p>
          <a:p>
            <a:pPr eaLnBrk="1" hangingPunct="1">
              <a:lnSpc>
                <a:spcPct val="120000"/>
              </a:lnSpc>
            </a:pPr>
            <a:endParaRPr lang="en-US" altLang="zh-CN" sz="2600" dirty="0">
              <a:latin typeface="微软雅黑" panose="020B0503020204020204" pitchFamily="34" charset="-122"/>
              <a:ea typeface="微软雅黑" panose="020B0503020204020204" pitchFamily="34" charset="-122"/>
            </a:endParaRPr>
          </a:p>
          <a:p>
            <a:pPr eaLnBrk="1" hangingPunct="1">
              <a:lnSpc>
                <a:spcPct val="120000"/>
              </a:lnSpc>
            </a:pPr>
            <a:r>
              <a:rPr lang="zh-CN" altLang="en-US" sz="2600" dirty="0">
                <a:latin typeface="微软雅黑" panose="020B0503020204020204" pitchFamily="34" charset="-122"/>
                <a:ea typeface="微软雅黑" panose="020B0503020204020204" pitchFamily="34" charset="-122"/>
              </a:rPr>
              <a:t>把需要用到的图片先切好保存出来，在写</a:t>
            </a:r>
            <a:r>
              <a:rPr lang="en-US" altLang="zh-CN" sz="2600" dirty="0">
                <a:latin typeface="微软雅黑" panose="020B0503020204020204" pitchFamily="34" charset="-122"/>
                <a:ea typeface="微软雅黑" panose="020B0503020204020204" pitchFamily="34" charset="-122"/>
              </a:rPr>
              <a:t>html</a:t>
            </a:r>
            <a:r>
              <a:rPr lang="zh-CN" altLang="en-US" sz="2600" dirty="0">
                <a:latin typeface="微软雅黑" panose="020B0503020204020204" pitchFamily="34" charset="-122"/>
                <a:ea typeface="微软雅黑" panose="020B0503020204020204" pitchFamily="34" charset="-122"/>
              </a:rPr>
              <a:t>页面时会更顺畅，思路更清晰</a:t>
            </a:r>
            <a:endParaRPr lang="en-US" altLang="zh-CN" sz="2600" dirty="0">
              <a:latin typeface="微软雅黑" panose="020B0503020204020204" pitchFamily="34" charset="-122"/>
              <a:ea typeface="微软雅黑" panose="020B0503020204020204" pitchFamily="34" charset="-122"/>
            </a:endParaRPr>
          </a:p>
          <a:p>
            <a:pPr eaLnBrk="1" hangingPunct="1">
              <a:lnSpc>
                <a:spcPct val="120000"/>
              </a:lnSpc>
            </a:pPr>
            <a:endParaRPr lang="en-US" altLang="zh-CN" sz="2600" dirty="0">
              <a:latin typeface="微软雅黑" panose="020B0503020204020204" pitchFamily="34" charset="-122"/>
              <a:ea typeface="微软雅黑" panose="020B0503020204020204" pitchFamily="34" charset="-122"/>
            </a:endParaRPr>
          </a:p>
          <a:p>
            <a:pPr eaLnBrk="1" hangingPunct="1">
              <a:lnSpc>
                <a:spcPct val="120000"/>
              </a:lnSpc>
            </a:pPr>
            <a:r>
              <a:rPr lang="zh-CN" altLang="en-US" sz="2600" dirty="0">
                <a:latin typeface="微软雅黑" panose="020B0503020204020204" pitchFamily="34" charset="-122"/>
                <a:ea typeface="微软雅黑" panose="020B0503020204020204" pitchFamily="34" charset="-122"/>
              </a:rPr>
              <a:t>网页上的图片，照片、</a:t>
            </a:r>
            <a:r>
              <a:rPr lang="en-US" altLang="zh-CN" sz="2600" dirty="0">
                <a:latin typeface="微软雅黑" panose="020B0503020204020204" pitchFamily="34" charset="-122"/>
                <a:ea typeface="微软雅黑" panose="020B0503020204020204" pitchFamily="34" charset="-122"/>
              </a:rPr>
              <a:t>banner</a:t>
            </a:r>
            <a:r>
              <a:rPr lang="zh-CN" altLang="en-US" sz="2600" dirty="0">
                <a:latin typeface="微软雅黑" panose="020B0503020204020204" pitchFamily="34" charset="-122"/>
                <a:ea typeface="微软雅黑" panose="020B0503020204020204" pitchFamily="34" charset="-122"/>
              </a:rPr>
              <a:t>类一般保存为</a:t>
            </a:r>
            <a:r>
              <a:rPr lang="en-US" altLang="zh-CN" sz="2600" dirty="0">
                <a:latin typeface="微软雅黑" panose="020B0503020204020204" pitchFamily="34" charset="-122"/>
                <a:ea typeface="微软雅黑" panose="020B0503020204020204" pitchFamily="34" charset="-122"/>
              </a:rPr>
              <a:t>jpg</a:t>
            </a:r>
            <a:r>
              <a:rPr lang="zh-CN" altLang="en-US" sz="2600" dirty="0">
                <a:latin typeface="微软雅黑" panose="020B0503020204020204" pitchFamily="34" charset="-122"/>
                <a:ea typeface="微软雅黑" panose="020B0503020204020204" pitchFamily="34" charset="-122"/>
              </a:rPr>
              <a:t>，其他的，通常都是保存为</a:t>
            </a:r>
            <a:r>
              <a:rPr lang="en-US" altLang="zh-CN" sz="2600" dirty="0" err="1">
                <a:latin typeface="微软雅黑" panose="020B0503020204020204" pitchFamily="34" charset="-122"/>
                <a:ea typeface="微软雅黑" panose="020B0503020204020204" pitchFamily="34" charset="-122"/>
              </a:rPr>
              <a:t>png</a:t>
            </a:r>
            <a:r>
              <a:rPr lang="zh-CN" altLang="en-US" sz="2600" dirty="0">
                <a:latin typeface="微软雅黑" panose="020B0503020204020204" pitchFamily="34" charset="-122"/>
                <a:ea typeface="微软雅黑" panose="020B0503020204020204" pitchFamily="34" charset="-122"/>
              </a:rPr>
              <a:t>或</a:t>
            </a:r>
            <a:r>
              <a:rPr lang="en-US" altLang="zh-CN" sz="2600" dirty="0">
                <a:latin typeface="微软雅黑" panose="020B0503020204020204" pitchFamily="34" charset="-122"/>
                <a:ea typeface="微软雅黑" panose="020B0503020204020204" pitchFamily="34" charset="-122"/>
              </a:rPr>
              <a:t>gif</a:t>
            </a:r>
            <a:r>
              <a:rPr lang="zh-CN" altLang="en-US" sz="2600" dirty="0">
                <a:latin typeface="微软雅黑" panose="020B0503020204020204" pitchFamily="34" charset="-122"/>
                <a:ea typeface="微软雅黑" panose="020B0503020204020204" pitchFamily="34" charset="-122"/>
              </a:rPr>
              <a:t>（除了动态图片需要用到</a:t>
            </a:r>
            <a:r>
              <a:rPr lang="en-US" altLang="zh-CN" sz="2600" dirty="0">
                <a:latin typeface="微软雅黑" panose="020B0503020204020204" pitchFamily="34" charset="-122"/>
                <a:ea typeface="微软雅黑" panose="020B0503020204020204" pitchFamily="34" charset="-122"/>
              </a:rPr>
              <a:t>gif</a:t>
            </a:r>
            <a:r>
              <a:rPr lang="zh-CN" altLang="en-US" sz="2600" dirty="0">
                <a:latin typeface="微软雅黑" panose="020B0503020204020204" pitchFamily="34" charset="-122"/>
                <a:ea typeface="微软雅黑" panose="020B0503020204020204" pitchFamily="34" charset="-122"/>
              </a:rPr>
              <a:t>，其他场景</a:t>
            </a:r>
            <a:r>
              <a:rPr lang="en-US" altLang="zh-CN" sz="2600" dirty="0" err="1">
                <a:latin typeface="微软雅黑" panose="020B0503020204020204" pitchFamily="34" charset="-122"/>
                <a:ea typeface="微软雅黑" panose="020B0503020204020204" pitchFamily="34" charset="-122"/>
              </a:rPr>
              <a:t>png</a:t>
            </a:r>
            <a:r>
              <a:rPr lang="zh-CN" altLang="en-US" sz="2600" dirty="0">
                <a:latin typeface="微软雅黑" panose="020B0503020204020204" pitchFamily="34" charset="-122"/>
                <a:ea typeface="微软雅黑" panose="020B0503020204020204" pitchFamily="34" charset="-122"/>
              </a:rPr>
              <a:t>完全可以替代</a:t>
            </a:r>
            <a:r>
              <a:rPr lang="en-US" altLang="zh-CN" sz="2600" dirty="0">
                <a:latin typeface="微软雅黑" panose="020B0503020204020204" pitchFamily="34" charset="-122"/>
                <a:ea typeface="微软雅黑" panose="020B0503020204020204" pitchFamily="34" charset="-122"/>
              </a:rPr>
              <a:t>gif</a:t>
            </a:r>
            <a:r>
              <a:rPr lang="zh-CN" altLang="en-US" sz="2600" dirty="0" smtClean="0">
                <a:latin typeface="微软雅黑" panose="020B0503020204020204" pitchFamily="34" charset="-122"/>
                <a:ea typeface="微软雅黑" panose="020B0503020204020204" pitchFamily="34" charset="-122"/>
              </a:rPr>
              <a:t>）</a:t>
            </a:r>
            <a:endParaRPr lang="en-US" altLang="zh-CN" sz="2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839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blinds(horizontal)">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blinds(horizontal)">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63734" y="127132"/>
            <a:ext cx="6492506"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其他切图方法</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3" name="文本框 2"/>
          <p:cNvSpPr txBox="1"/>
          <p:nvPr/>
        </p:nvSpPr>
        <p:spPr>
          <a:xfrm>
            <a:off x="983432" y="1412776"/>
            <a:ext cx="10009112" cy="1229376"/>
          </a:xfrm>
          <a:prstGeom prst="rect">
            <a:avLst/>
          </a:prstGeom>
          <a:noFill/>
        </p:spPr>
        <p:txBody>
          <a:bodyPr wrap="square" rtlCol="0">
            <a:spAutoFit/>
          </a:bodyPr>
          <a:lstStyle/>
          <a:p>
            <a:pPr marL="342900" indent="-342900">
              <a:lnSpc>
                <a:spcPts val="4000"/>
              </a:lnSpc>
              <a:spcBef>
                <a:spcPts val="600"/>
              </a:spcBef>
              <a:spcAft>
                <a:spcPts val="600"/>
              </a:spcAft>
              <a:buAutoNum type="arabicPeriod"/>
            </a:pPr>
            <a:r>
              <a:rPr lang="zh-CN" altLang="en-US" sz="2800" dirty="0" smtClean="0">
                <a:latin typeface="微软雅黑" panose="020B0503020204020204" pitchFamily="34" charset="-122"/>
                <a:ea typeface="微软雅黑" panose="020B0503020204020204" pitchFamily="34" charset="-122"/>
              </a:rPr>
              <a:t>参考线切图</a:t>
            </a:r>
            <a:endParaRPr lang="en-US" altLang="zh-CN" sz="2800" dirty="0" smtClean="0">
              <a:latin typeface="微软雅黑" panose="020B0503020204020204" pitchFamily="34" charset="-122"/>
              <a:ea typeface="微软雅黑" panose="020B0503020204020204" pitchFamily="34" charset="-122"/>
            </a:endParaRPr>
          </a:p>
          <a:p>
            <a:pPr marL="342900" indent="-342900">
              <a:lnSpc>
                <a:spcPts val="4000"/>
              </a:lnSpc>
              <a:spcBef>
                <a:spcPts val="600"/>
              </a:spcBef>
              <a:spcAft>
                <a:spcPts val="600"/>
              </a:spcAft>
              <a:buAutoNum type="arabicPeriod"/>
            </a:pPr>
            <a:r>
              <a:rPr lang="en-US" altLang="zh-CN" sz="2800" dirty="0" smtClean="0">
                <a:latin typeface="微软雅黑" panose="020B0503020204020204" pitchFamily="34" charset="-122"/>
                <a:ea typeface="微软雅黑" panose="020B0503020204020204" pitchFamily="34" charset="-122"/>
              </a:rPr>
              <a:t>Photoshop</a:t>
            </a:r>
            <a:r>
              <a:rPr lang="zh-CN" altLang="en-US" sz="2800" dirty="0" smtClean="0">
                <a:latin typeface="微软雅黑" panose="020B0503020204020204" pitchFamily="34" charset="-122"/>
                <a:ea typeface="微软雅黑" panose="020B0503020204020204" pitchFamily="34" charset="-122"/>
              </a:rPr>
              <a:t>精准切图。脚本自动化切，省时省力，尺寸精确。</a:t>
            </a:r>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2532957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组合 25"/>
          <p:cNvGrpSpPr>
            <a:grpSpLocks/>
          </p:cNvGrpSpPr>
          <p:nvPr/>
        </p:nvGrpSpPr>
        <p:grpSpPr bwMode="auto">
          <a:xfrm>
            <a:off x="-366635" y="-1532102"/>
            <a:ext cx="12487853" cy="9297096"/>
            <a:chOff x="0" y="0"/>
            <a:chExt cx="12463730" cy="9279959"/>
          </a:xfrm>
        </p:grpSpPr>
        <p:sp>
          <p:nvSpPr>
            <p:cNvPr id="25603" name="椭圆 5"/>
            <p:cNvSpPr>
              <a:spLocks noChangeArrowheads="1"/>
            </p:cNvSpPr>
            <p:nvPr/>
          </p:nvSpPr>
          <p:spPr bwMode="auto">
            <a:xfrm rot="17654843">
              <a:off x="2770714" y="611512"/>
              <a:ext cx="1821541" cy="6039932"/>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6694AB">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5604" name="椭圆 5"/>
            <p:cNvSpPr>
              <a:spLocks noChangeArrowheads="1"/>
            </p:cNvSpPr>
            <p:nvPr/>
          </p:nvSpPr>
          <p:spPr bwMode="auto">
            <a:xfrm rot="17654843">
              <a:off x="8243321" y="2987775"/>
              <a:ext cx="1821541" cy="6039932"/>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6694AB">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5605" name="椭圆 5"/>
            <p:cNvSpPr>
              <a:spLocks noChangeArrowheads="1"/>
            </p:cNvSpPr>
            <p:nvPr/>
          </p:nvSpPr>
          <p:spPr bwMode="auto">
            <a:xfrm rot="5568637">
              <a:off x="2405421" y="1481606"/>
              <a:ext cx="1680787" cy="6491629"/>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D27E50">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5606" name="椭圆 5"/>
            <p:cNvSpPr>
              <a:spLocks noChangeArrowheads="1"/>
            </p:cNvSpPr>
            <p:nvPr/>
          </p:nvSpPr>
          <p:spPr bwMode="auto">
            <a:xfrm rot="16441754">
              <a:off x="8526874" y="1956637"/>
              <a:ext cx="1830219" cy="6043491"/>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BF638A">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5607" name="椭圆 5"/>
            <p:cNvSpPr>
              <a:spLocks noChangeArrowheads="1"/>
            </p:cNvSpPr>
            <p:nvPr/>
          </p:nvSpPr>
          <p:spPr bwMode="auto">
            <a:xfrm rot="14857024">
              <a:off x="2376812" y="2863720"/>
              <a:ext cx="2172737" cy="6552728"/>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80CAD7">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5608" name="椭圆 5"/>
            <p:cNvSpPr>
              <a:spLocks noChangeArrowheads="1"/>
            </p:cNvSpPr>
            <p:nvPr/>
          </p:nvSpPr>
          <p:spPr bwMode="auto">
            <a:xfrm rot="4071505">
              <a:off x="8283693" y="492662"/>
              <a:ext cx="2130503" cy="6184519"/>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D27E50">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5609" name="椭圆 5"/>
            <p:cNvSpPr>
              <a:spLocks noChangeArrowheads="1"/>
            </p:cNvSpPr>
            <p:nvPr/>
          </p:nvSpPr>
          <p:spPr bwMode="auto">
            <a:xfrm rot="13127628">
              <a:off x="4191902" y="4237601"/>
              <a:ext cx="1636042" cy="4836860"/>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BF638A">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5610" name="椭圆 5"/>
            <p:cNvSpPr>
              <a:spLocks noChangeArrowheads="1"/>
            </p:cNvSpPr>
            <p:nvPr/>
          </p:nvSpPr>
          <p:spPr bwMode="auto">
            <a:xfrm rot="13314377">
              <a:off x="7038878" y="920119"/>
              <a:ext cx="1645619" cy="4300524"/>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80CAD7">
                <a:alpha val="81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5611" name="椭圆 5"/>
            <p:cNvSpPr>
              <a:spLocks noChangeArrowheads="1"/>
            </p:cNvSpPr>
            <p:nvPr/>
          </p:nvSpPr>
          <p:spPr bwMode="auto">
            <a:xfrm rot="352707">
              <a:off x="5801383" y="0"/>
              <a:ext cx="1772403" cy="4752556"/>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DB9649">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5612" name="椭圆 5"/>
            <p:cNvSpPr>
              <a:spLocks noChangeArrowheads="1"/>
            </p:cNvSpPr>
            <p:nvPr/>
          </p:nvSpPr>
          <p:spPr bwMode="auto">
            <a:xfrm>
              <a:off x="5543493" y="4721390"/>
              <a:ext cx="2060016" cy="4519928"/>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80CAD7">
                <a:alpha val="81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5613" name="椭圆 5"/>
            <p:cNvSpPr>
              <a:spLocks noChangeArrowheads="1"/>
            </p:cNvSpPr>
            <p:nvPr/>
          </p:nvSpPr>
          <p:spPr bwMode="auto">
            <a:xfrm rot="19232120">
              <a:off x="3815776" y="159115"/>
              <a:ext cx="1909511" cy="5281812"/>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BF638A">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5614" name="椭圆 5"/>
            <p:cNvSpPr>
              <a:spLocks noChangeArrowheads="1"/>
            </p:cNvSpPr>
            <p:nvPr/>
          </p:nvSpPr>
          <p:spPr bwMode="auto">
            <a:xfrm rot="8213685">
              <a:off x="7348069" y="4032106"/>
              <a:ext cx="1912542" cy="5247853"/>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DB9649">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25615" name="椭圆 20"/>
          <p:cNvSpPr>
            <a:spLocks noChangeArrowheads="1"/>
          </p:cNvSpPr>
          <p:nvPr/>
        </p:nvSpPr>
        <p:spPr bwMode="auto">
          <a:xfrm>
            <a:off x="4320883" y="1485279"/>
            <a:ext cx="3704523" cy="3704523"/>
          </a:xfrm>
          <a:prstGeom prst="ellipse">
            <a:avLst/>
          </a:prstGeom>
          <a:solidFill>
            <a:srgbClr val="000000">
              <a:alpha val="57999"/>
            </a:srgbClr>
          </a:solidFill>
          <a:ln w="25400" cap="flat" cmpd="sng">
            <a:solidFill>
              <a:srgbClr val="498DA4"/>
            </a:solidFill>
            <a:bevel/>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5616" name="同心圆 22"/>
          <p:cNvSpPr>
            <a:spLocks noChangeArrowheads="1"/>
          </p:cNvSpPr>
          <p:nvPr/>
        </p:nvSpPr>
        <p:spPr bwMode="auto">
          <a:xfrm>
            <a:off x="4572200" y="1736596"/>
            <a:ext cx="3203482" cy="3203482"/>
          </a:xfrm>
          <a:custGeom>
            <a:avLst/>
            <a:gdLst>
              <a:gd name="G0" fmla="+- 637 0 0"/>
              <a:gd name="G1" fmla="+- 21600 0 637"/>
              <a:gd name="G2" fmla="+- 21600 0 637"/>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637" y="10800"/>
                </a:moveTo>
                <a:cubicBezTo>
                  <a:pt x="637" y="16413"/>
                  <a:pt x="5187" y="20963"/>
                  <a:pt x="10800" y="20963"/>
                </a:cubicBezTo>
                <a:cubicBezTo>
                  <a:pt x="16413" y="20963"/>
                  <a:pt x="20963" y="16413"/>
                  <a:pt x="20963" y="10800"/>
                </a:cubicBezTo>
                <a:cubicBezTo>
                  <a:pt x="20963" y="5187"/>
                  <a:pt x="16413" y="637"/>
                  <a:pt x="10800" y="637"/>
                </a:cubicBezTo>
                <a:cubicBezTo>
                  <a:pt x="5187" y="637"/>
                  <a:pt x="637" y="5187"/>
                  <a:pt x="637" y="10800"/>
                </a:cubicBezTo>
                <a:close/>
              </a:path>
            </a:pathLst>
          </a:custGeom>
          <a:gradFill rotWithShape="1">
            <a:gsLst>
              <a:gs pos="0">
                <a:srgbClr val="BF638A"/>
              </a:gs>
              <a:gs pos="12000">
                <a:srgbClr val="BF638A"/>
              </a:gs>
              <a:gs pos="15999">
                <a:srgbClr val="D27E50"/>
              </a:gs>
              <a:gs pos="34999">
                <a:srgbClr val="DB9649"/>
              </a:gs>
              <a:gs pos="39000">
                <a:srgbClr val="80CAD7"/>
              </a:gs>
              <a:gs pos="56000">
                <a:srgbClr val="80CAD7"/>
              </a:gs>
              <a:gs pos="62999">
                <a:srgbClr val="498DA4"/>
              </a:gs>
              <a:gs pos="82999">
                <a:srgbClr val="498DA4"/>
              </a:gs>
              <a:gs pos="84999">
                <a:srgbClr val="DB9649"/>
              </a:gs>
              <a:gs pos="98999">
                <a:srgbClr val="DB9649"/>
              </a:gs>
              <a:gs pos="100000">
                <a:srgbClr val="DB9649"/>
              </a:gs>
            </a:gsLst>
            <a:lin ang="5400000" scaled="1"/>
          </a:gra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latin typeface="宋体" panose="02010600030101010101" pitchFamily="2" charset="-122"/>
              <a:sym typeface="宋体" panose="02010600030101010101" pitchFamily="2" charset="-122"/>
            </a:endParaRPr>
          </a:p>
        </p:txBody>
      </p:sp>
      <p:sp>
        <p:nvSpPr>
          <p:cNvPr id="25617" name="TextBox 23"/>
          <p:cNvSpPr>
            <a:spLocks noChangeArrowheads="1"/>
          </p:cNvSpPr>
          <p:nvPr/>
        </p:nvSpPr>
        <p:spPr bwMode="auto">
          <a:xfrm>
            <a:off x="4798454" y="2901197"/>
            <a:ext cx="2662676" cy="647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7"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谢谢</a:t>
            </a:r>
          </a:p>
        </p:txBody>
      </p:sp>
    </p:spTree>
    <p:extLst>
      <p:ext uri="{BB962C8B-B14F-4D97-AF65-F5344CB8AC3E}">
        <p14:creationId xmlns:p14="http://schemas.microsoft.com/office/powerpoint/2010/main" val="26177035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63734" y="127132"/>
            <a:ext cx="6492506"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学习目标</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3" name="文本框 2"/>
          <p:cNvSpPr txBox="1"/>
          <p:nvPr/>
        </p:nvSpPr>
        <p:spPr>
          <a:xfrm>
            <a:off x="983432" y="1268760"/>
            <a:ext cx="9361040" cy="3785652"/>
          </a:xfrm>
          <a:prstGeom prst="rect">
            <a:avLst/>
          </a:prstGeom>
          <a:noFill/>
        </p:spPr>
        <p:txBody>
          <a:bodyPr wrap="square" rtlCol="0">
            <a:spAutoFit/>
          </a:bodyPr>
          <a:lstStyle/>
          <a:p>
            <a:pPr marL="514350" indent="-514350">
              <a:lnSpc>
                <a:spcPts val="4000"/>
              </a:lnSpc>
              <a:spcBef>
                <a:spcPts val="600"/>
              </a:spcBef>
              <a:spcAft>
                <a:spcPts val="600"/>
              </a:spcAft>
              <a:buAutoNum type="arabicPeriod"/>
            </a:pPr>
            <a:r>
              <a:rPr lang="zh-CN" altLang="en-US" sz="2600" dirty="0" smtClean="0">
                <a:latin typeface="微软雅黑" panose="020B0503020204020204" pitchFamily="34" charset="-122"/>
                <a:ea typeface="微软雅黑" panose="020B0503020204020204" pitchFamily="34" charset="-122"/>
              </a:rPr>
              <a:t>能够自己使用</a:t>
            </a:r>
            <a:r>
              <a:rPr lang="en-US" altLang="zh-CN" sz="2600" dirty="0" smtClean="0">
                <a:latin typeface="微软雅黑" panose="020B0503020204020204" pitchFamily="34" charset="-122"/>
                <a:ea typeface="微软雅黑" panose="020B0503020204020204" pitchFamily="34" charset="-122"/>
              </a:rPr>
              <a:t>Photoshop</a:t>
            </a:r>
            <a:r>
              <a:rPr lang="zh-CN" altLang="en-US" sz="2600" dirty="0" smtClean="0">
                <a:latin typeface="微软雅黑" panose="020B0503020204020204" pitchFamily="34" charset="-122"/>
                <a:ea typeface="微软雅黑" panose="020B0503020204020204" pitchFamily="34" charset="-122"/>
              </a:rPr>
              <a:t>从网页设计师提供的</a:t>
            </a:r>
            <a:r>
              <a:rPr lang="en-US" altLang="zh-CN" sz="2600" dirty="0" err="1" smtClean="0">
                <a:latin typeface="微软雅黑" panose="020B0503020204020204" pitchFamily="34" charset="-122"/>
                <a:ea typeface="微软雅黑" panose="020B0503020204020204" pitchFamily="34" charset="-122"/>
              </a:rPr>
              <a:t>psd</a:t>
            </a:r>
            <a:r>
              <a:rPr lang="zh-CN" altLang="en-US" sz="2600" dirty="0" smtClean="0">
                <a:latin typeface="微软雅黑" panose="020B0503020204020204" pitchFamily="34" charset="-122"/>
                <a:ea typeface="微软雅黑" panose="020B0503020204020204" pitchFamily="34" charset="-122"/>
              </a:rPr>
              <a:t>中</a:t>
            </a:r>
            <a:r>
              <a:rPr lang="zh-CN" altLang="en-US" sz="2800" b="1" dirty="0" smtClean="0">
                <a:solidFill>
                  <a:srgbClr val="FF0000"/>
                </a:solidFill>
                <a:latin typeface="微软雅黑" panose="020B0503020204020204" pitchFamily="34" charset="-122"/>
                <a:ea typeface="微软雅黑" panose="020B0503020204020204" pitchFamily="34" charset="-122"/>
              </a:rPr>
              <a:t>获取</a:t>
            </a:r>
            <a:r>
              <a:rPr lang="zh-CN" altLang="en-US" sz="2600" dirty="0" smtClean="0">
                <a:latin typeface="微软雅黑" panose="020B0503020204020204" pitchFamily="34" charset="-122"/>
                <a:ea typeface="微软雅黑" panose="020B0503020204020204" pitchFamily="34" charset="-122"/>
              </a:rPr>
              <a:t>网页前端开发过程中所需要的资源。</a:t>
            </a:r>
            <a:endParaRPr lang="en-US" altLang="zh-CN" sz="2600" dirty="0" smtClean="0">
              <a:latin typeface="微软雅黑" panose="020B0503020204020204" pitchFamily="34" charset="-122"/>
              <a:ea typeface="微软雅黑" panose="020B0503020204020204" pitchFamily="34" charset="-122"/>
            </a:endParaRPr>
          </a:p>
          <a:p>
            <a:pPr marL="514350" indent="-514350">
              <a:lnSpc>
                <a:spcPts val="4000"/>
              </a:lnSpc>
              <a:spcBef>
                <a:spcPts val="600"/>
              </a:spcBef>
              <a:spcAft>
                <a:spcPts val="600"/>
              </a:spcAft>
              <a:buAutoNum type="arabicPeriod"/>
            </a:pPr>
            <a:r>
              <a:rPr lang="zh-CN" altLang="en-US" sz="2600" dirty="0" smtClean="0">
                <a:latin typeface="微软雅黑" panose="020B0503020204020204" pitchFamily="34" charset="-122"/>
                <a:ea typeface="微软雅黑" panose="020B0503020204020204" pitchFamily="34" charset="-122"/>
              </a:rPr>
              <a:t>对</a:t>
            </a:r>
            <a:r>
              <a:rPr lang="en-US" altLang="zh-CN" sz="2600" dirty="0" smtClean="0">
                <a:latin typeface="微软雅黑" panose="020B0503020204020204" pitchFamily="34" charset="-122"/>
                <a:ea typeface="微软雅黑" panose="020B0503020204020204" pitchFamily="34" charset="-122"/>
              </a:rPr>
              <a:t>Photoshop</a:t>
            </a:r>
            <a:r>
              <a:rPr lang="zh-CN" altLang="en-US" sz="2600" dirty="0" smtClean="0">
                <a:latin typeface="微软雅黑" panose="020B0503020204020204" pitchFamily="34" charset="-122"/>
                <a:ea typeface="微软雅黑" panose="020B0503020204020204" pitchFamily="34" charset="-122"/>
              </a:rPr>
              <a:t>操作有基本认识。</a:t>
            </a:r>
            <a:endParaRPr lang="en-US" altLang="zh-CN" sz="2600" dirty="0" smtClean="0">
              <a:latin typeface="微软雅黑" panose="020B0503020204020204" pitchFamily="34" charset="-122"/>
              <a:ea typeface="微软雅黑" panose="020B0503020204020204" pitchFamily="34" charset="-122"/>
            </a:endParaRPr>
          </a:p>
          <a:p>
            <a:pPr marL="514350" indent="-514350">
              <a:lnSpc>
                <a:spcPts val="4000"/>
              </a:lnSpc>
              <a:spcBef>
                <a:spcPts val="600"/>
              </a:spcBef>
              <a:spcAft>
                <a:spcPts val="600"/>
              </a:spcAft>
              <a:buAutoNum type="arabicPeriod"/>
            </a:pPr>
            <a:r>
              <a:rPr lang="zh-CN" altLang="en-US" sz="2600" dirty="0" smtClean="0">
                <a:latin typeface="微软雅黑" panose="020B0503020204020204" pitchFamily="34" charset="-122"/>
                <a:ea typeface="微软雅黑" panose="020B0503020204020204" pitchFamily="34" charset="-122"/>
              </a:rPr>
              <a:t>可以做一些简单的图片处理和调整。</a:t>
            </a:r>
            <a:endParaRPr lang="en-US" altLang="zh-CN" sz="2600" dirty="0" smtClean="0">
              <a:latin typeface="微软雅黑" panose="020B0503020204020204" pitchFamily="34" charset="-122"/>
              <a:ea typeface="微软雅黑" panose="020B0503020204020204" pitchFamily="34" charset="-122"/>
            </a:endParaRPr>
          </a:p>
          <a:p>
            <a:pPr marL="514350" indent="-514350">
              <a:lnSpc>
                <a:spcPts val="4000"/>
              </a:lnSpc>
              <a:spcBef>
                <a:spcPts val="600"/>
              </a:spcBef>
              <a:spcAft>
                <a:spcPts val="600"/>
              </a:spcAft>
              <a:buAutoNum type="arabicPeriod"/>
            </a:pPr>
            <a:r>
              <a:rPr lang="zh-CN" altLang="en-US" sz="2600" dirty="0" smtClean="0">
                <a:latin typeface="微软雅黑" panose="020B0503020204020204" pitchFamily="34" charset="-122"/>
                <a:ea typeface="微软雅黑" panose="020B0503020204020204" pitchFamily="34" charset="-122"/>
              </a:rPr>
              <a:t>提高自己的审美和美感。</a:t>
            </a:r>
            <a:endParaRPr lang="en-US" altLang="zh-CN" sz="2600" dirty="0" smtClean="0">
              <a:latin typeface="微软雅黑" panose="020B0503020204020204" pitchFamily="34" charset="-122"/>
              <a:ea typeface="微软雅黑" panose="020B0503020204020204" pitchFamily="34" charset="-122"/>
            </a:endParaRPr>
          </a:p>
          <a:p>
            <a:pPr marL="514350" indent="-514350">
              <a:lnSpc>
                <a:spcPts val="4000"/>
              </a:lnSpc>
              <a:spcBef>
                <a:spcPts val="600"/>
              </a:spcBef>
              <a:spcAft>
                <a:spcPts val="600"/>
              </a:spcAft>
              <a:buAutoNum type="arabicPeriod"/>
            </a:pPr>
            <a:endParaRPr lang="zh-CN" altLang="en-US" sz="2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790269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528" y="1221482"/>
            <a:ext cx="8648411" cy="5159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1763734" y="127132"/>
            <a:ext cx="6492506"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切图</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Tree>
    <p:extLst>
      <p:ext uri="{BB962C8B-B14F-4D97-AF65-F5344CB8AC3E}">
        <p14:creationId xmlns:p14="http://schemas.microsoft.com/office/powerpoint/2010/main" val="17364677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63734" y="127132"/>
            <a:ext cx="6492506"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分析效果图</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9" name="标题 1"/>
          <p:cNvSpPr txBox="1">
            <a:spLocks/>
          </p:cNvSpPr>
          <p:nvPr/>
        </p:nvSpPr>
        <p:spPr>
          <a:xfrm>
            <a:off x="2164135" y="5143277"/>
            <a:ext cx="6781800" cy="1600200"/>
          </a:xfrm>
          <a:prstGeom prst="rect">
            <a:avLst/>
          </a:prstGeom>
        </p:spPr>
        <p:txBody>
          <a:bodyPr vert="horz" lIns="91440" tIns="45720" rIns="91440" bIns="45720" rtlCol="0" anchor="ctr">
            <a:normAutofit/>
          </a:bodyPr>
          <a:lstStyle>
            <a:lvl1pPr algn="l" defTabSz="913938" rtl="0" eaLnBrk="1" latinLnBrk="0" hangingPunct="1">
              <a:lnSpc>
                <a:spcPct val="90000"/>
              </a:lnSpc>
              <a:spcBef>
                <a:spcPct val="0"/>
              </a:spcBef>
              <a:buNone/>
              <a:defRPr sz="4398" kern="1200">
                <a:solidFill>
                  <a:schemeClr val="tx1"/>
                </a:solidFill>
                <a:latin typeface="+mj-lt"/>
                <a:ea typeface="+mj-ea"/>
                <a:cs typeface="+mj-cs"/>
              </a:defRPr>
            </a:lvl1pPr>
          </a:lstStyle>
          <a:p>
            <a:pPr fontAlgn="auto">
              <a:spcAft>
                <a:spcPts val="0"/>
              </a:spcAft>
            </a:pPr>
            <a:r>
              <a:rPr lang="zh-CN" altLang="en-US" sz="3200" dirty="0" smtClean="0">
                <a:solidFill>
                  <a:srgbClr val="0066CC"/>
                </a:solidFill>
                <a:ea typeface="微软雅黑" panose="020B0503020204020204" pitchFamily="34" charset="-122"/>
              </a:rPr>
              <a:t>整体</a:t>
            </a:r>
          </a:p>
        </p:txBody>
      </p:sp>
      <p:pic>
        <p:nvPicPr>
          <p:cNvPr id="10" name="图片 5" descr="2013-04-08学习课堂.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536" y="1124744"/>
            <a:ext cx="8340811" cy="4536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04083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763734" y="127132"/>
            <a:ext cx="6492506"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rPr>
              <a:t>分析效果图</a:t>
            </a:r>
          </a:p>
        </p:txBody>
      </p:sp>
      <p:sp>
        <p:nvSpPr>
          <p:cNvPr id="17" name="标题 1"/>
          <p:cNvSpPr txBox="1">
            <a:spLocks/>
          </p:cNvSpPr>
          <p:nvPr/>
        </p:nvSpPr>
        <p:spPr>
          <a:xfrm>
            <a:off x="1763734" y="4938861"/>
            <a:ext cx="6781800" cy="1600200"/>
          </a:xfrm>
          <a:prstGeom prst="rect">
            <a:avLst/>
          </a:prstGeom>
        </p:spPr>
        <p:txBody>
          <a:bodyPr vert="horz" lIns="91440" tIns="45720" rIns="91440" bIns="45720" rtlCol="0" anchor="ctr">
            <a:normAutofit/>
          </a:bodyPr>
          <a:lstStyle>
            <a:lvl1pPr algn="l" defTabSz="913938" rtl="0" eaLnBrk="1" latinLnBrk="0" hangingPunct="1">
              <a:lnSpc>
                <a:spcPct val="90000"/>
              </a:lnSpc>
              <a:spcBef>
                <a:spcPct val="0"/>
              </a:spcBef>
              <a:buNone/>
              <a:defRPr sz="4398" kern="1200">
                <a:solidFill>
                  <a:schemeClr val="tx1"/>
                </a:solidFill>
                <a:latin typeface="+mj-lt"/>
                <a:ea typeface="+mj-ea"/>
                <a:cs typeface="+mj-cs"/>
              </a:defRPr>
            </a:lvl1pPr>
          </a:lstStyle>
          <a:p>
            <a:pPr fontAlgn="auto">
              <a:spcAft>
                <a:spcPts val="0"/>
              </a:spcAft>
            </a:pPr>
            <a:r>
              <a:rPr lang="zh-CN" altLang="en-US" sz="3200" dirty="0" smtClean="0">
                <a:solidFill>
                  <a:srgbClr val="0066CC"/>
                </a:solidFill>
                <a:ea typeface="微软雅黑" panose="020B0503020204020204" pitchFamily="34" charset="-122"/>
              </a:rPr>
              <a:t>分析思路</a:t>
            </a:r>
          </a:p>
        </p:txBody>
      </p:sp>
      <p:sp>
        <p:nvSpPr>
          <p:cNvPr id="18" name="内容占位符 2"/>
          <p:cNvSpPr txBox="1">
            <a:spLocks/>
          </p:cNvSpPr>
          <p:nvPr/>
        </p:nvSpPr>
        <p:spPr>
          <a:xfrm>
            <a:off x="1763734" y="1054968"/>
            <a:ext cx="6691490" cy="3886200"/>
          </a:xfrm>
          <a:prstGeom prst="rect">
            <a:avLst/>
          </a:prstGeom>
        </p:spPr>
        <p:txBody>
          <a:bodyPr vert="horz" lIns="91440" tIns="45720" rIns="91440" bIns="45720" rtlCol="0" anchor="t">
            <a:normAutofit lnSpcReduction="10000"/>
          </a:bodyPr>
          <a:lstStyle>
            <a:lvl1pPr marL="228485" indent="-228485" algn="l" defTabSz="913938"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454" indent="-228485" algn="l" defTabSz="913938"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423" indent="-228485" algn="l" defTabSz="913938"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392"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362"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331"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300"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269"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238"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fontAlgn="auto">
              <a:lnSpc>
                <a:spcPct val="190000"/>
              </a:lnSpc>
              <a:spcAft>
                <a:spcPts val="0"/>
              </a:spcAft>
              <a:buFont typeface="Wingdings" panose="05000000000000000000" pitchFamily="2" charset="2"/>
              <a:buChar char="Ø"/>
            </a:pPr>
            <a:r>
              <a:rPr lang="zh-CN" altLang="en-US" sz="3000" dirty="0">
                <a:latin typeface="微软雅黑" panose="020B0503020204020204" pitchFamily="34" charset="-122"/>
                <a:ea typeface="微软雅黑" panose="020B0503020204020204" pitchFamily="34" charset="-122"/>
              </a:rPr>
              <a:t>从</a:t>
            </a:r>
            <a:r>
              <a:rPr lang="zh-CN" altLang="en-US" sz="3000" dirty="0" smtClean="0">
                <a:latin typeface="微软雅黑" panose="020B0503020204020204" pitchFamily="34" charset="-122"/>
                <a:ea typeface="微软雅黑" panose="020B0503020204020204" pitchFamily="34" charset="-122"/>
              </a:rPr>
              <a:t>整体 </a:t>
            </a:r>
            <a:r>
              <a:rPr lang="zh-CN" altLang="en-US" sz="3000" dirty="0" smtClean="0">
                <a:latin typeface="微软雅黑" panose="020B0503020204020204" pitchFamily="34" charset="-122"/>
                <a:ea typeface="微软雅黑" panose="020B0503020204020204" pitchFamily="34" charset="-122"/>
              </a:rPr>
              <a:t>到局部</a:t>
            </a:r>
            <a:endParaRPr lang="en-US" altLang="zh-CN" sz="3000" dirty="0" smtClean="0">
              <a:latin typeface="微软雅黑" panose="020B0503020204020204" pitchFamily="34" charset="-122"/>
              <a:ea typeface="微软雅黑" panose="020B0503020204020204" pitchFamily="34" charset="-122"/>
            </a:endParaRPr>
          </a:p>
          <a:p>
            <a:pPr fontAlgn="auto">
              <a:lnSpc>
                <a:spcPct val="190000"/>
              </a:lnSpc>
              <a:spcAft>
                <a:spcPts val="0"/>
              </a:spcAft>
              <a:buFont typeface="Wingdings" panose="05000000000000000000" pitchFamily="2" charset="2"/>
              <a:buChar char="Ø"/>
            </a:pPr>
            <a:r>
              <a:rPr lang="zh-CN" altLang="en-US" sz="3000" dirty="0" smtClean="0">
                <a:latin typeface="微软雅黑" panose="020B0503020204020204" pitchFamily="34" charset="-122"/>
                <a:ea typeface="微软雅黑" panose="020B0503020204020204" pitchFamily="34" charset="-122"/>
              </a:rPr>
              <a:t>从左到右</a:t>
            </a:r>
            <a:endParaRPr lang="en-US" altLang="zh-CN" sz="3000" dirty="0" smtClean="0">
              <a:latin typeface="微软雅黑" panose="020B0503020204020204" pitchFamily="34" charset="-122"/>
              <a:ea typeface="微软雅黑" panose="020B0503020204020204" pitchFamily="34" charset="-122"/>
            </a:endParaRPr>
          </a:p>
          <a:p>
            <a:pPr fontAlgn="auto">
              <a:lnSpc>
                <a:spcPct val="190000"/>
              </a:lnSpc>
              <a:spcAft>
                <a:spcPts val="0"/>
              </a:spcAft>
              <a:buFont typeface="Wingdings" panose="05000000000000000000" pitchFamily="2" charset="2"/>
              <a:buChar char="Ø"/>
            </a:pPr>
            <a:r>
              <a:rPr lang="zh-CN" altLang="en-US" sz="3000" dirty="0" smtClean="0">
                <a:latin typeface="微软雅黑" panose="020B0503020204020204" pitchFamily="34" charset="-122"/>
                <a:ea typeface="微软雅黑" panose="020B0503020204020204" pitchFamily="34" charset="-122"/>
              </a:rPr>
              <a:t>从上到下</a:t>
            </a:r>
            <a:endParaRPr lang="en-US" altLang="zh-CN" sz="3000" dirty="0" smtClean="0">
              <a:latin typeface="微软雅黑" panose="020B0503020204020204" pitchFamily="34" charset="-122"/>
              <a:ea typeface="微软雅黑" panose="020B0503020204020204" pitchFamily="34" charset="-122"/>
            </a:endParaRPr>
          </a:p>
          <a:p>
            <a:pPr fontAlgn="auto">
              <a:lnSpc>
                <a:spcPct val="190000"/>
              </a:lnSpc>
              <a:spcAft>
                <a:spcPts val="0"/>
              </a:spcAft>
              <a:buFont typeface="Wingdings" panose="05000000000000000000" pitchFamily="2" charset="2"/>
              <a:buChar char="Ø"/>
            </a:pPr>
            <a:r>
              <a:rPr lang="zh-CN" altLang="en-US" sz="3000" dirty="0" smtClean="0">
                <a:latin typeface="微软雅黑" panose="020B0503020204020204" pitchFamily="34" charset="-122"/>
                <a:ea typeface="微软雅黑" panose="020B0503020204020204" pitchFamily="34" charset="-122"/>
              </a:rPr>
              <a:t>从大到小</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763734" y="127132"/>
            <a:ext cx="6492506"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rPr>
              <a:t>分析效果图</a:t>
            </a:r>
          </a:p>
        </p:txBody>
      </p:sp>
      <p:sp>
        <p:nvSpPr>
          <p:cNvPr id="3" name="标题 1"/>
          <p:cNvSpPr txBox="1">
            <a:spLocks/>
          </p:cNvSpPr>
          <p:nvPr/>
        </p:nvSpPr>
        <p:spPr>
          <a:xfrm>
            <a:off x="2135560" y="5722467"/>
            <a:ext cx="6781800" cy="1018902"/>
          </a:xfrm>
          <a:prstGeom prst="rect">
            <a:avLst/>
          </a:prstGeom>
        </p:spPr>
        <p:txBody>
          <a:bodyPr vert="horz" lIns="91440" tIns="45720" rIns="91440" bIns="45720" rtlCol="0" anchor="ctr">
            <a:normAutofit/>
          </a:bodyPr>
          <a:lstStyle>
            <a:lvl1pPr algn="l" defTabSz="913938" rtl="0" eaLnBrk="1" latinLnBrk="0" hangingPunct="1">
              <a:lnSpc>
                <a:spcPct val="90000"/>
              </a:lnSpc>
              <a:spcBef>
                <a:spcPct val="0"/>
              </a:spcBef>
              <a:buNone/>
              <a:defRPr sz="4398" kern="1200">
                <a:solidFill>
                  <a:schemeClr val="tx1"/>
                </a:solidFill>
                <a:latin typeface="+mj-lt"/>
                <a:ea typeface="+mj-ea"/>
                <a:cs typeface="+mj-cs"/>
              </a:defRPr>
            </a:lvl1pPr>
          </a:lstStyle>
          <a:p>
            <a:pPr fontAlgn="auto">
              <a:spcAft>
                <a:spcPts val="0"/>
              </a:spcAft>
            </a:pPr>
            <a:r>
              <a:rPr lang="zh-CN" altLang="en-US" sz="3200" dirty="0" smtClean="0">
                <a:solidFill>
                  <a:srgbClr val="0066CC"/>
                </a:solidFill>
                <a:ea typeface="微软雅黑" panose="020B0503020204020204" pitchFamily="34" charset="-122"/>
              </a:rPr>
              <a:t>分析结构</a:t>
            </a:r>
          </a:p>
        </p:txBody>
      </p:sp>
      <p:pic>
        <p:nvPicPr>
          <p:cNvPr id="4" name="图片 5" descr="2013-04-08学习课堂.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6985" y="1426691"/>
            <a:ext cx="7667625" cy="417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12"/>
          <p:cNvSpPr>
            <a:spLocks noChangeArrowheads="1"/>
          </p:cNvSpPr>
          <p:nvPr/>
        </p:nvSpPr>
        <p:spPr bwMode="auto">
          <a:xfrm>
            <a:off x="3230935" y="1552104"/>
            <a:ext cx="5416550" cy="3255962"/>
          </a:xfrm>
          <a:prstGeom prst="rect">
            <a:avLst/>
          </a:prstGeom>
          <a:solidFill>
            <a:srgbClr val="AD0101">
              <a:alpha val="29803"/>
            </a:srgbClr>
          </a:solidFill>
          <a:ln>
            <a:noFill/>
          </a:ln>
          <a:extLst>
            <a:ext uri="{91240B29-F687-4F45-9708-019B960494DF}">
              <a14:hiddenLine xmlns:a14="http://schemas.microsoft.com/office/drawing/2010/main" w="22225">
                <a:solidFill>
                  <a:srgbClr val="000000"/>
                </a:solidFill>
                <a:miter lim="800000"/>
                <a:headEnd/>
                <a:tailEnd/>
              </a14:hiddenLine>
            </a:ext>
          </a:extLst>
        </p:spPr>
        <p:txBody>
          <a:bodyPr anchor="ctr"/>
          <a:lstStyle>
            <a:lvl1pPr eaLnBrk="0" hangingPunct="0">
              <a:spcBef>
                <a:spcPct val="20000"/>
              </a:spcBef>
              <a:buClr>
                <a:schemeClr val="accent1"/>
              </a:buClr>
              <a:buChar char="•"/>
              <a:defRPr kumimoji="1" sz="2400">
                <a:solidFill>
                  <a:schemeClr val="tx2"/>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Char char="•"/>
              <a:defRPr kumimoji="1" sz="2200">
                <a:solidFill>
                  <a:schemeClr val="tx2"/>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Char char="•"/>
              <a:defRPr kumimoji="1" sz="2000">
                <a:solidFill>
                  <a:schemeClr val="tx2"/>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9pPr>
          </a:lstStyle>
          <a:p>
            <a:pPr algn="ctr" eaLnBrk="1" hangingPunct="1">
              <a:spcBef>
                <a:spcPct val="0"/>
              </a:spcBef>
              <a:buClrTx/>
              <a:buFont typeface="Arial" panose="020B0604020202020204" pitchFamily="34" charset="0"/>
              <a:buNone/>
            </a:pPr>
            <a:endParaRPr kumimoji="0" lang="zh-CN" altLang="en-US" sz="1800">
              <a:solidFill>
                <a:srgbClr val="000000"/>
              </a:solidFill>
            </a:endParaRPr>
          </a:p>
        </p:txBody>
      </p:sp>
      <p:sp>
        <p:nvSpPr>
          <p:cNvPr id="6" name="矩形 7"/>
          <p:cNvSpPr>
            <a:spLocks noChangeArrowheads="1"/>
          </p:cNvSpPr>
          <p:nvPr/>
        </p:nvSpPr>
        <p:spPr bwMode="auto">
          <a:xfrm>
            <a:off x="3527798" y="1826741"/>
            <a:ext cx="2732087" cy="844550"/>
          </a:xfrm>
          <a:prstGeom prst="rect">
            <a:avLst/>
          </a:prstGeom>
          <a:solidFill>
            <a:srgbClr val="FFFFFF">
              <a:alpha val="50195"/>
            </a:srgbClr>
          </a:solidFill>
          <a:ln>
            <a:noFill/>
          </a:ln>
          <a:extLst>
            <a:ext uri="{91240B29-F687-4F45-9708-019B960494DF}">
              <a14:hiddenLine xmlns:a14="http://schemas.microsoft.com/office/drawing/2010/main" w="22225">
                <a:solidFill>
                  <a:srgbClr val="000000"/>
                </a:solidFill>
                <a:miter lim="800000"/>
                <a:headEnd/>
                <a:tailEnd/>
              </a14:hiddenLine>
            </a:ext>
          </a:extLst>
        </p:spPr>
        <p:txBody>
          <a:bodyPr anchor="ctr"/>
          <a:lstStyle>
            <a:lvl1pPr eaLnBrk="0" hangingPunct="0">
              <a:spcBef>
                <a:spcPct val="20000"/>
              </a:spcBef>
              <a:buClr>
                <a:schemeClr val="accent1"/>
              </a:buClr>
              <a:buChar char="•"/>
              <a:defRPr kumimoji="1" sz="2400">
                <a:solidFill>
                  <a:schemeClr val="tx2"/>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Char char="•"/>
              <a:defRPr kumimoji="1" sz="2200">
                <a:solidFill>
                  <a:schemeClr val="tx2"/>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Char char="•"/>
              <a:defRPr kumimoji="1" sz="2000">
                <a:solidFill>
                  <a:schemeClr val="tx2"/>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9pPr>
          </a:lstStyle>
          <a:p>
            <a:pPr algn="ctr" eaLnBrk="1" hangingPunct="1">
              <a:spcBef>
                <a:spcPct val="0"/>
              </a:spcBef>
              <a:buClrTx/>
              <a:buFont typeface="Arial" panose="020B0604020202020204" pitchFamily="34" charset="0"/>
              <a:buNone/>
            </a:pPr>
            <a:endParaRPr kumimoji="0" lang="zh-CN" altLang="en-US" sz="1800">
              <a:solidFill>
                <a:srgbClr val="000000"/>
              </a:solidFill>
            </a:endParaRPr>
          </a:p>
        </p:txBody>
      </p:sp>
      <p:sp>
        <p:nvSpPr>
          <p:cNvPr id="7" name="矩形 8"/>
          <p:cNvSpPr>
            <a:spLocks noChangeArrowheads="1"/>
          </p:cNvSpPr>
          <p:nvPr/>
        </p:nvSpPr>
        <p:spPr bwMode="auto">
          <a:xfrm>
            <a:off x="3527798" y="2772891"/>
            <a:ext cx="2732087" cy="741363"/>
          </a:xfrm>
          <a:prstGeom prst="rect">
            <a:avLst/>
          </a:prstGeom>
          <a:solidFill>
            <a:srgbClr val="FFFFFF">
              <a:alpha val="50195"/>
            </a:srgbClr>
          </a:solidFill>
          <a:ln>
            <a:noFill/>
          </a:ln>
          <a:extLst>
            <a:ext uri="{91240B29-F687-4F45-9708-019B960494DF}">
              <a14:hiddenLine xmlns:a14="http://schemas.microsoft.com/office/drawing/2010/main" w="22225">
                <a:solidFill>
                  <a:srgbClr val="000000"/>
                </a:solidFill>
                <a:miter lim="800000"/>
                <a:headEnd/>
                <a:tailEnd/>
              </a14:hiddenLine>
            </a:ext>
          </a:extLst>
        </p:spPr>
        <p:txBody>
          <a:bodyPr anchor="ctr"/>
          <a:lstStyle>
            <a:lvl1pPr eaLnBrk="0" hangingPunct="0">
              <a:spcBef>
                <a:spcPct val="20000"/>
              </a:spcBef>
              <a:buClr>
                <a:schemeClr val="accent1"/>
              </a:buClr>
              <a:buChar char="•"/>
              <a:defRPr kumimoji="1" sz="2400">
                <a:solidFill>
                  <a:schemeClr val="tx2"/>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Char char="•"/>
              <a:defRPr kumimoji="1" sz="2200">
                <a:solidFill>
                  <a:schemeClr val="tx2"/>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Char char="•"/>
              <a:defRPr kumimoji="1" sz="2000">
                <a:solidFill>
                  <a:schemeClr val="tx2"/>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9pPr>
          </a:lstStyle>
          <a:p>
            <a:pPr algn="ctr" eaLnBrk="1" hangingPunct="1">
              <a:spcBef>
                <a:spcPct val="0"/>
              </a:spcBef>
              <a:buClrTx/>
              <a:buFont typeface="Arial" panose="020B0604020202020204" pitchFamily="34" charset="0"/>
              <a:buNone/>
            </a:pPr>
            <a:endParaRPr kumimoji="0" lang="zh-CN" altLang="en-US" sz="1800">
              <a:solidFill>
                <a:srgbClr val="000000"/>
              </a:solidFill>
            </a:endParaRPr>
          </a:p>
        </p:txBody>
      </p:sp>
      <p:sp>
        <p:nvSpPr>
          <p:cNvPr id="8" name="矩形 9"/>
          <p:cNvSpPr>
            <a:spLocks noChangeArrowheads="1"/>
          </p:cNvSpPr>
          <p:nvPr/>
        </p:nvSpPr>
        <p:spPr bwMode="auto">
          <a:xfrm>
            <a:off x="3527798" y="3595216"/>
            <a:ext cx="2732087" cy="995363"/>
          </a:xfrm>
          <a:prstGeom prst="rect">
            <a:avLst/>
          </a:prstGeom>
          <a:solidFill>
            <a:srgbClr val="FFFFFF">
              <a:alpha val="50195"/>
            </a:srgbClr>
          </a:solidFill>
          <a:ln>
            <a:noFill/>
          </a:ln>
          <a:extLst>
            <a:ext uri="{91240B29-F687-4F45-9708-019B960494DF}">
              <a14:hiddenLine xmlns:a14="http://schemas.microsoft.com/office/drawing/2010/main" w="22225">
                <a:solidFill>
                  <a:srgbClr val="000000"/>
                </a:solidFill>
                <a:miter lim="800000"/>
                <a:headEnd/>
                <a:tailEnd/>
              </a14:hiddenLine>
            </a:ext>
          </a:extLst>
        </p:spPr>
        <p:txBody>
          <a:bodyPr anchor="ctr"/>
          <a:lstStyle>
            <a:lvl1pPr eaLnBrk="0" hangingPunct="0">
              <a:spcBef>
                <a:spcPct val="20000"/>
              </a:spcBef>
              <a:buClr>
                <a:schemeClr val="accent1"/>
              </a:buClr>
              <a:buChar char="•"/>
              <a:defRPr kumimoji="1" sz="2400">
                <a:solidFill>
                  <a:schemeClr val="tx2"/>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Char char="•"/>
              <a:defRPr kumimoji="1" sz="2200">
                <a:solidFill>
                  <a:schemeClr val="tx2"/>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Char char="•"/>
              <a:defRPr kumimoji="1" sz="2000">
                <a:solidFill>
                  <a:schemeClr val="tx2"/>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9pPr>
          </a:lstStyle>
          <a:p>
            <a:pPr algn="ctr" eaLnBrk="1" hangingPunct="1">
              <a:spcBef>
                <a:spcPct val="0"/>
              </a:spcBef>
              <a:buClrTx/>
              <a:buFont typeface="Arial" panose="020B0604020202020204" pitchFamily="34" charset="0"/>
              <a:buNone/>
            </a:pPr>
            <a:endParaRPr kumimoji="0" lang="zh-CN" altLang="en-US" sz="1800">
              <a:solidFill>
                <a:srgbClr val="000000"/>
              </a:solidFill>
            </a:endParaRPr>
          </a:p>
        </p:txBody>
      </p:sp>
      <p:sp>
        <p:nvSpPr>
          <p:cNvPr id="9" name="矩形 10"/>
          <p:cNvSpPr>
            <a:spLocks noChangeArrowheads="1"/>
          </p:cNvSpPr>
          <p:nvPr/>
        </p:nvSpPr>
        <p:spPr bwMode="auto">
          <a:xfrm>
            <a:off x="6524998" y="1979141"/>
            <a:ext cx="1697037" cy="1412875"/>
          </a:xfrm>
          <a:prstGeom prst="rect">
            <a:avLst/>
          </a:prstGeom>
          <a:solidFill>
            <a:srgbClr val="FFFFFF">
              <a:alpha val="50195"/>
            </a:srgbClr>
          </a:solidFill>
          <a:ln>
            <a:noFill/>
          </a:ln>
          <a:extLst>
            <a:ext uri="{91240B29-F687-4F45-9708-019B960494DF}">
              <a14:hiddenLine xmlns:a14="http://schemas.microsoft.com/office/drawing/2010/main" w="22225">
                <a:solidFill>
                  <a:srgbClr val="000000"/>
                </a:solidFill>
                <a:miter lim="800000"/>
                <a:headEnd/>
                <a:tailEnd/>
              </a14:hiddenLine>
            </a:ext>
          </a:extLst>
        </p:spPr>
        <p:txBody>
          <a:bodyPr anchor="ctr"/>
          <a:lstStyle>
            <a:lvl1pPr eaLnBrk="0" hangingPunct="0">
              <a:spcBef>
                <a:spcPct val="20000"/>
              </a:spcBef>
              <a:buClr>
                <a:schemeClr val="accent1"/>
              </a:buClr>
              <a:buChar char="•"/>
              <a:defRPr kumimoji="1" sz="2400">
                <a:solidFill>
                  <a:schemeClr val="tx2"/>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Char char="•"/>
              <a:defRPr kumimoji="1" sz="2200">
                <a:solidFill>
                  <a:schemeClr val="tx2"/>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Char char="•"/>
              <a:defRPr kumimoji="1" sz="2000">
                <a:solidFill>
                  <a:schemeClr val="tx2"/>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9pPr>
          </a:lstStyle>
          <a:p>
            <a:pPr algn="ctr" eaLnBrk="1" hangingPunct="1">
              <a:spcBef>
                <a:spcPct val="0"/>
              </a:spcBef>
              <a:buClrTx/>
              <a:buFont typeface="Arial" panose="020B0604020202020204" pitchFamily="34" charset="0"/>
              <a:buNone/>
            </a:pPr>
            <a:endParaRPr kumimoji="0" lang="zh-CN" altLang="en-US" sz="1800">
              <a:solidFill>
                <a:srgbClr val="000000"/>
              </a:solidFill>
            </a:endParaRPr>
          </a:p>
        </p:txBody>
      </p:sp>
      <p:sp>
        <p:nvSpPr>
          <p:cNvPr id="10" name="矩形 11"/>
          <p:cNvSpPr>
            <a:spLocks noChangeArrowheads="1"/>
          </p:cNvSpPr>
          <p:nvPr/>
        </p:nvSpPr>
        <p:spPr bwMode="auto">
          <a:xfrm>
            <a:off x="6524998" y="3819054"/>
            <a:ext cx="1697037" cy="639762"/>
          </a:xfrm>
          <a:prstGeom prst="rect">
            <a:avLst/>
          </a:prstGeom>
          <a:solidFill>
            <a:srgbClr val="FFFFFF">
              <a:alpha val="50195"/>
            </a:srgbClr>
          </a:solidFill>
          <a:ln>
            <a:noFill/>
          </a:ln>
          <a:extLst>
            <a:ext uri="{91240B29-F687-4F45-9708-019B960494DF}">
              <a14:hiddenLine xmlns:a14="http://schemas.microsoft.com/office/drawing/2010/main" w="22225">
                <a:solidFill>
                  <a:srgbClr val="000000"/>
                </a:solidFill>
                <a:miter lim="800000"/>
                <a:headEnd/>
                <a:tailEnd/>
              </a14:hiddenLine>
            </a:ext>
          </a:extLst>
        </p:spPr>
        <p:txBody>
          <a:bodyPr anchor="ctr"/>
          <a:lstStyle>
            <a:lvl1pPr eaLnBrk="0" hangingPunct="0">
              <a:spcBef>
                <a:spcPct val="20000"/>
              </a:spcBef>
              <a:buClr>
                <a:schemeClr val="accent1"/>
              </a:buClr>
              <a:buChar char="•"/>
              <a:defRPr kumimoji="1" sz="2400">
                <a:solidFill>
                  <a:schemeClr val="tx2"/>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Char char="•"/>
              <a:defRPr kumimoji="1" sz="2200">
                <a:solidFill>
                  <a:schemeClr val="tx2"/>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Char char="•"/>
              <a:defRPr kumimoji="1" sz="2000">
                <a:solidFill>
                  <a:schemeClr val="tx2"/>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9pPr>
          </a:lstStyle>
          <a:p>
            <a:pPr algn="ctr" eaLnBrk="1" hangingPunct="1">
              <a:spcBef>
                <a:spcPct val="0"/>
              </a:spcBef>
              <a:buClrTx/>
              <a:buFont typeface="Arial" panose="020B0604020202020204" pitchFamily="34" charset="0"/>
              <a:buNone/>
            </a:pPr>
            <a:endParaRPr kumimoji="0" lang="zh-CN" altLang="en-US" sz="1800">
              <a:solidFill>
                <a:srgbClr val="000000"/>
              </a:solidFill>
            </a:endParaRPr>
          </a:p>
        </p:txBody>
      </p:sp>
      <p:sp>
        <p:nvSpPr>
          <p:cNvPr id="11" name="矩形 13"/>
          <p:cNvSpPr>
            <a:spLocks noChangeArrowheads="1"/>
          </p:cNvSpPr>
          <p:nvPr/>
        </p:nvSpPr>
        <p:spPr bwMode="auto">
          <a:xfrm>
            <a:off x="3230935" y="4854104"/>
            <a:ext cx="5416550" cy="350837"/>
          </a:xfrm>
          <a:prstGeom prst="rect">
            <a:avLst/>
          </a:prstGeom>
          <a:solidFill>
            <a:srgbClr val="AD0101">
              <a:alpha val="29803"/>
            </a:srgbClr>
          </a:solidFill>
          <a:ln>
            <a:noFill/>
          </a:ln>
          <a:extLst>
            <a:ext uri="{91240B29-F687-4F45-9708-019B960494DF}">
              <a14:hiddenLine xmlns:a14="http://schemas.microsoft.com/office/drawing/2010/main" w="22225">
                <a:solidFill>
                  <a:srgbClr val="000000"/>
                </a:solidFill>
                <a:miter lim="800000"/>
                <a:headEnd/>
                <a:tailEnd/>
              </a14:hiddenLine>
            </a:ext>
          </a:extLst>
        </p:spPr>
        <p:txBody>
          <a:bodyPr anchor="ctr"/>
          <a:lstStyle>
            <a:lvl1pPr eaLnBrk="0" hangingPunct="0">
              <a:spcBef>
                <a:spcPct val="20000"/>
              </a:spcBef>
              <a:buClr>
                <a:schemeClr val="accent1"/>
              </a:buClr>
              <a:buChar char="•"/>
              <a:defRPr kumimoji="1" sz="2400">
                <a:solidFill>
                  <a:schemeClr val="tx2"/>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accent1"/>
              </a:buClr>
              <a:buChar char="•"/>
              <a:defRPr kumimoji="1" sz="2200">
                <a:solidFill>
                  <a:schemeClr val="tx2"/>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Char char="•"/>
              <a:defRPr kumimoji="1" sz="2000">
                <a:solidFill>
                  <a:schemeClr val="tx2"/>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a:solidFill>
                  <a:schemeClr val="tx2"/>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Arial" panose="020B0604020202020204" pitchFamily="34" charset="0"/>
              <a:buChar char="•"/>
              <a:defRPr kumimoji="1">
                <a:solidFill>
                  <a:schemeClr val="tx2"/>
                </a:solidFill>
                <a:latin typeface="Times New Roman" panose="02020603050405020304" pitchFamily="18" charset="0"/>
                <a:ea typeface="宋体" panose="02010600030101010101" pitchFamily="2" charset="-122"/>
              </a:defRPr>
            </a:lvl9pPr>
          </a:lstStyle>
          <a:p>
            <a:pPr algn="ctr" eaLnBrk="1" hangingPunct="1">
              <a:spcBef>
                <a:spcPct val="0"/>
              </a:spcBef>
              <a:buClrTx/>
              <a:buFont typeface="Arial" panose="020B0604020202020204" pitchFamily="34" charset="0"/>
              <a:buNone/>
            </a:pPr>
            <a:endParaRPr kumimoji="0" lang="zh-CN" altLang="en-US" sz="1800">
              <a:solidFill>
                <a:srgbClr val="000000"/>
              </a:solidFill>
            </a:endParaRPr>
          </a:p>
        </p:txBody>
      </p:sp>
    </p:spTree>
    <p:extLst>
      <p:ext uri="{BB962C8B-B14F-4D97-AF65-F5344CB8AC3E}">
        <p14:creationId xmlns:p14="http://schemas.microsoft.com/office/powerpoint/2010/main" val="3117426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1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10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10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linds(horizontal)">
                                      <p:cBhvr>
                                        <p:cTn id="32" dur="10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linds(horizontal)">
                                      <p:cBhvr>
                                        <p:cTn id="3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autoUpdateAnimBg="0"/>
      <p:bldP spid="6" grpId="0" bldLvl="0" animBg="1" autoUpdateAnimBg="0"/>
      <p:bldP spid="7" grpId="0" bldLvl="0" animBg="1" autoUpdateAnimBg="0"/>
      <p:bldP spid="8" grpId="0" bldLvl="0" animBg="1" autoUpdateAnimBg="0"/>
      <p:bldP spid="9" grpId="0" bldLvl="0" animBg="1" autoUpdateAnimBg="0"/>
      <p:bldP spid="10" grpId="0" bldLvl="0" animBg="1" autoUpdateAnimBg="0"/>
      <p:bldP spid="11" grpId="0" bldLvl="0" animBg="1" autoUpdateAnimBg="0"/>
    </p:bldLst>
  </p:timing>
</p:sld>
</file>

<file path=ppt/theme/theme1.xml><?xml version="1.0" encoding="utf-8"?>
<a:theme xmlns:a="http://schemas.openxmlformats.org/drawingml/2006/main" name="主题2">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2" id="{4197BE28-9A5D-40F0-8A1D-BC11DC1C6011}" vid="{551EF0CD-9501-4801-8872-00C433600CC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主题2</Template>
  <TotalTime>4639</TotalTime>
  <Words>1524</Words>
  <Application>Microsoft Office PowerPoint</Application>
  <PresentationFormat>宽屏</PresentationFormat>
  <Paragraphs>212</Paragraphs>
  <Slides>43</Slides>
  <Notes>30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43</vt:i4>
      </vt:variant>
    </vt:vector>
  </HeadingPairs>
  <TitlesOfParts>
    <vt:vector size="54" baseType="lpstr">
      <vt:lpstr>等线</vt:lpstr>
      <vt:lpstr>等线 Light</vt:lpstr>
      <vt:lpstr>宋体</vt:lpstr>
      <vt:lpstr>宋体</vt:lpstr>
      <vt:lpstr>微软雅黑</vt:lpstr>
      <vt:lpstr>Arial</vt:lpstr>
      <vt:lpstr>Calibri</vt:lpstr>
      <vt:lpstr>Calibri Light</vt:lpstr>
      <vt:lpstr>Times New Roman</vt:lpstr>
      <vt:lpstr>Wingdings</vt:lpstr>
      <vt:lpstr>主题2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walkinnet</dc:creator>
  <cp:lastModifiedBy>MengYi</cp:lastModifiedBy>
  <cp:revision>225</cp:revision>
  <dcterms:created xsi:type="dcterms:W3CDTF">2008-09-13T15:06:20Z</dcterms:created>
  <dcterms:modified xsi:type="dcterms:W3CDTF">2017-03-30T05:33:42Z</dcterms:modified>
</cp:coreProperties>
</file>